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12192000"/>
  <p:notesSz cx="6858000" cy="9144000"/>
  <p:embeddedFontLst>
    <p:embeddedFont>
      <p:font typeface="Sail"/>
      <p:regular r:id="rId21"/>
    </p:embeddedFont>
    <p:embeddedFont>
      <p:font typeface="Gill Sans"/>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4" roundtripDataSignature="AMtx7mhtehKzf/JcsaQ3TSBdiGUYKSOod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font" Target="fonts/GillSans-regular.fntdata"/><Relationship Id="rId10" Type="http://schemas.openxmlformats.org/officeDocument/2006/relationships/slide" Target="slides/slide6.xml"/><Relationship Id="rId21" Type="http://schemas.openxmlformats.org/officeDocument/2006/relationships/font" Target="fonts/Sail-regular.fntdata"/><Relationship Id="rId13" Type="http://schemas.openxmlformats.org/officeDocument/2006/relationships/slide" Target="slides/slide9.xml"/><Relationship Id="rId24" Type="http://customschemas.google.com/relationships/presentationmetadata" Target="metadata"/><Relationship Id="rId12" Type="http://schemas.openxmlformats.org/officeDocument/2006/relationships/slide" Target="slides/slide8.xml"/><Relationship Id="rId23" Type="http://schemas.openxmlformats.org/officeDocument/2006/relationships/font" Target="fonts/GillSans-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 name="Shape 18"/>
        <p:cNvGrpSpPr/>
        <p:nvPr/>
      </p:nvGrpSpPr>
      <p:grpSpPr>
        <a:xfrm>
          <a:off x="0" y="0"/>
          <a:ext cx="0" cy="0"/>
          <a:chOff x="0" y="0"/>
          <a:chExt cx="0" cy="0"/>
        </a:xfrm>
      </p:grpSpPr>
      <p:sp>
        <p:nvSpPr>
          <p:cNvPr id="19" name="Google Shape;19;p18"/>
          <p:cNvSpPr/>
          <p:nvPr/>
        </p:nvSpPr>
        <p:spPr>
          <a:xfrm>
            <a:off x="446534" y="3085765"/>
            <a:ext cx="11262866" cy="3304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8"/>
          <p:cNvSpPr txBox="1"/>
          <p:nvPr>
            <p:ph type="ctrTitle"/>
          </p:nvPr>
        </p:nvSpPr>
        <p:spPr>
          <a:xfrm>
            <a:off x="581191" y="1020431"/>
            <a:ext cx="10993549" cy="1475013"/>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3600"/>
              <a:buFont typeface="Gill Sans"/>
              <a:buNone/>
              <a:defRPr sz="36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8"/>
          <p:cNvSpPr txBox="1"/>
          <p:nvPr>
            <p:ph idx="1" type="subTitle"/>
          </p:nvPr>
        </p:nvSpPr>
        <p:spPr>
          <a:xfrm>
            <a:off x="581194" y="2495445"/>
            <a:ext cx="10993546" cy="590321"/>
          </a:xfrm>
          <a:prstGeom prst="rect">
            <a:avLst/>
          </a:prstGeom>
          <a:noFill/>
          <a:ln>
            <a:noFill/>
          </a:ln>
        </p:spPr>
        <p:txBody>
          <a:bodyPr anchorCtr="0" anchor="t" bIns="45700" lIns="91425" spcFirstLastPara="1" rIns="91425" wrap="square" tIns="45700">
            <a:normAutofit/>
          </a:bodyPr>
          <a:lstStyle>
            <a:lvl1pPr lvl="0" algn="l">
              <a:spcBef>
                <a:spcPts val="320"/>
              </a:spcBef>
              <a:spcAft>
                <a:spcPts val="0"/>
              </a:spcAft>
              <a:buSzPts val="1472"/>
              <a:buNone/>
              <a:defRPr sz="1600" cap="none">
                <a:solidFill>
                  <a:schemeClr val="accent2"/>
                </a:solidFill>
              </a:defRPr>
            </a:lvl1pPr>
            <a:lvl2pPr lvl="1" algn="ctr">
              <a:spcBef>
                <a:spcPts val="600"/>
              </a:spcBef>
              <a:spcAft>
                <a:spcPts val="0"/>
              </a:spcAft>
              <a:buSzPts val="1472"/>
              <a:buNone/>
              <a:defRPr>
                <a:solidFill>
                  <a:srgbClr val="888888"/>
                </a:solidFill>
              </a:defRPr>
            </a:lvl2pPr>
            <a:lvl3pPr lvl="2" algn="ctr">
              <a:spcBef>
                <a:spcPts val="600"/>
              </a:spcBef>
              <a:spcAft>
                <a:spcPts val="0"/>
              </a:spcAft>
              <a:buSzPts val="1288"/>
              <a:buNone/>
              <a:defRPr>
                <a:solidFill>
                  <a:srgbClr val="888888"/>
                </a:solidFill>
              </a:defRPr>
            </a:lvl3pPr>
            <a:lvl4pPr lvl="3" algn="ctr">
              <a:spcBef>
                <a:spcPts val="600"/>
              </a:spcBef>
              <a:spcAft>
                <a:spcPts val="0"/>
              </a:spcAft>
              <a:buSzPts val="1104"/>
              <a:buNone/>
              <a:defRPr>
                <a:solidFill>
                  <a:srgbClr val="888888"/>
                </a:solidFill>
              </a:defRPr>
            </a:lvl4pPr>
            <a:lvl5pPr lvl="4" algn="ctr">
              <a:spcBef>
                <a:spcPts val="600"/>
              </a:spcBef>
              <a:spcAft>
                <a:spcPts val="0"/>
              </a:spcAft>
              <a:buSzPts val="1104"/>
              <a:buNone/>
              <a:defRPr>
                <a:solidFill>
                  <a:srgbClr val="888888"/>
                </a:solidFill>
              </a:defRPr>
            </a:lvl5pPr>
            <a:lvl6pPr lvl="5" algn="ctr">
              <a:spcBef>
                <a:spcPts val="600"/>
              </a:spcBef>
              <a:spcAft>
                <a:spcPts val="0"/>
              </a:spcAft>
              <a:buSzPts val="1104"/>
              <a:buNone/>
              <a:defRPr>
                <a:solidFill>
                  <a:srgbClr val="888888"/>
                </a:solidFill>
              </a:defRPr>
            </a:lvl6pPr>
            <a:lvl7pPr lvl="6" algn="ctr">
              <a:spcBef>
                <a:spcPts val="600"/>
              </a:spcBef>
              <a:spcAft>
                <a:spcPts val="0"/>
              </a:spcAft>
              <a:buSzPts val="1104"/>
              <a:buNone/>
              <a:defRPr>
                <a:solidFill>
                  <a:srgbClr val="888888"/>
                </a:solidFill>
              </a:defRPr>
            </a:lvl7pPr>
            <a:lvl8pPr lvl="7" algn="ctr">
              <a:spcBef>
                <a:spcPts val="600"/>
              </a:spcBef>
              <a:spcAft>
                <a:spcPts val="0"/>
              </a:spcAft>
              <a:buSzPts val="1104"/>
              <a:buNone/>
              <a:defRPr>
                <a:solidFill>
                  <a:srgbClr val="888888"/>
                </a:solidFill>
              </a:defRPr>
            </a:lvl8pPr>
            <a:lvl9pPr lvl="8" algn="ctr">
              <a:spcBef>
                <a:spcPts val="600"/>
              </a:spcBef>
              <a:spcAft>
                <a:spcPts val="600"/>
              </a:spcAft>
              <a:buSzPts val="1104"/>
              <a:buNone/>
              <a:defRPr>
                <a:solidFill>
                  <a:srgbClr val="888888"/>
                </a:solidFill>
              </a:defRPr>
            </a:lvl9pPr>
          </a:lstStyle>
          <a:p/>
        </p:txBody>
      </p:sp>
      <p:sp>
        <p:nvSpPr>
          <p:cNvPr id="22" name="Google Shape;22;p18"/>
          <p:cNvSpPr txBox="1"/>
          <p:nvPr>
            <p:ph idx="10" type="dt"/>
          </p:nvPr>
        </p:nvSpPr>
        <p:spPr>
          <a:xfrm>
            <a:off x="7605951" y="5956137"/>
            <a:ext cx="28448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rgbClr val="2D59AB"/>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8"/>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2D59AB"/>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8"/>
          <p:cNvSpPr txBox="1"/>
          <p:nvPr>
            <p:ph idx="12" type="sldNum"/>
          </p:nvPr>
        </p:nvSpPr>
        <p:spPr>
          <a:xfrm>
            <a:off x="10558300" y="5956137"/>
            <a:ext cx="101644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rgbClr val="2D59AB"/>
                </a:solidFill>
                <a:latin typeface="Gill Sans"/>
                <a:ea typeface="Gill Sans"/>
                <a:cs typeface="Gill Sans"/>
                <a:sym typeface="Gill Sans"/>
              </a:defRPr>
            </a:lvl1pPr>
            <a:lvl2pPr indent="0" lvl="1" marL="0" algn="r">
              <a:spcBef>
                <a:spcPts val="0"/>
              </a:spcBef>
              <a:buNone/>
              <a:defRPr b="0" i="0" sz="900" u="none" cap="none" strike="noStrike">
                <a:solidFill>
                  <a:srgbClr val="2D59AB"/>
                </a:solidFill>
                <a:latin typeface="Gill Sans"/>
                <a:ea typeface="Gill Sans"/>
                <a:cs typeface="Gill Sans"/>
                <a:sym typeface="Gill Sans"/>
              </a:defRPr>
            </a:lvl2pPr>
            <a:lvl3pPr indent="0" lvl="2" marL="0" algn="r">
              <a:spcBef>
                <a:spcPts val="0"/>
              </a:spcBef>
              <a:buNone/>
              <a:defRPr b="0" i="0" sz="900" u="none" cap="none" strike="noStrike">
                <a:solidFill>
                  <a:srgbClr val="2D59AB"/>
                </a:solidFill>
                <a:latin typeface="Gill Sans"/>
                <a:ea typeface="Gill Sans"/>
                <a:cs typeface="Gill Sans"/>
                <a:sym typeface="Gill Sans"/>
              </a:defRPr>
            </a:lvl3pPr>
            <a:lvl4pPr indent="0" lvl="3" marL="0" algn="r">
              <a:spcBef>
                <a:spcPts val="0"/>
              </a:spcBef>
              <a:buNone/>
              <a:defRPr b="0" i="0" sz="900" u="none" cap="none" strike="noStrike">
                <a:solidFill>
                  <a:srgbClr val="2D59AB"/>
                </a:solidFill>
                <a:latin typeface="Gill Sans"/>
                <a:ea typeface="Gill Sans"/>
                <a:cs typeface="Gill Sans"/>
                <a:sym typeface="Gill Sans"/>
              </a:defRPr>
            </a:lvl4pPr>
            <a:lvl5pPr indent="0" lvl="4" marL="0" algn="r">
              <a:spcBef>
                <a:spcPts val="0"/>
              </a:spcBef>
              <a:buNone/>
              <a:defRPr b="0" i="0" sz="900" u="none" cap="none" strike="noStrike">
                <a:solidFill>
                  <a:srgbClr val="2D59AB"/>
                </a:solidFill>
                <a:latin typeface="Gill Sans"/>
                <a:ea typeface="Gill Sans"/>
                <a:cs typeface="Gill Sans"/>
                <a:sym typeface="Gill Sans"/>
              </a:defRPr>
            </a:lvl5pPr>
            <a:lvl6pPr indent="0" lvl="5" marL="0" algn="r">
              <a:spcBef>
                <a:spcPts val="0"/>
              </a:spcBef>
              <a:buNone/>
              <a:defRPr b="0" i="0" sz="900" u="none" cap="none" strike="noStrike">
                <a:solidFill>
                  <a:srgbClr val="2D59AB"/>
                </a:solidFill>
                <a:latin typeface="Gill Sans"/>
                <a:ea typeface="Gill Sans"/>
                <a:cs typeface="Gill Sans"/>
                <a:sym typeface="Gill Sans"/>
              </a:defRPr>
            </a:lvl6pPr>
            <a:lvl7pPr indent="0" lvl="6" marL="0" algn="r">
              <a:spcBef>
                <a:spcPts val="0"/>
              </a:spcBef>
              <a:buNone/>
              <a:defRPr b="0" i="0" sz="900" u="none" cap="none" strike="noStrike">
                <a:solidFill>
                  <a:srgbClr val="2D59AB"/>
                </a:solidFill>
                <a:latin typeface="Gill Sans"/>
                <a:ea typeface="Gill Sans"/>
                <a:cs typeface="Gill Sans"/>
                <a:sym typeface="Gill Sans"/>
              </a:defRPr>
            </a:lvl7pPr>
            <a:lvl8pPr indent="0" lvl="7" marL="0" algn="r">
              <a:spcBef>
                <a:spcPts val="0"/>
              </a:spcBef>
              <a:buNone/>
              <a:defRPr b="0" i="0" sz="900" u="none" cap="none" strike="noStrike">
                <a:solidFill>
                  <a:srgbClr val="2D59AB"/>
                </a:solidFill>
                <a:latin typeface="Gill Sans"/>
                <a:ea typeface="Gill Sans"/>
                <a:cs typeface="Gill Sans"/>
                <a:sym typeface="Gill Sans"/>
              </a:defRPr>
            </a:lvl8pPr>
            <a:lvl9pPr indent="0" lvl="8" marL="0" algn="r">
              <a:spcBef>
                <a:spcPts val="0"/>
              </a:spcBef>
              <a:buNone/>
              <a:defRPr b="0" i="0" sz="900" u="none" cap="none" strike="noStrike">
                <a:solidFill>
                  <a:srgbClr val="2D59AB"/>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 name="Shape 25"/>
        <p:cNvGrpSpPr/>
        <p:nvPr/>
      </p:nvGrpSpPr>
      <p:grpSpPr>
        <a:xfrm>
          <a:off x="0" y="0"/>
          <a:ext cx="0" cy="0"/>
          <a:chOff x="0" y="0"/>
          <a:chExt cx="0" cy="0"/>
        </a:xfrm>
      </p:grpSpPr>
      <p:sp>
        <p:nvSpPr>
          <p:cNvPr id="26" name="Google Shape;26;p19"/>
          <p:cNvSpPr/>
          <p:nvPr/>
        </p:nvSpPr>
        <p:spPr>
          <a:xfrm>
            <a:off x="445982" y="606554"/>
            <a:ext cx="11300036" cy="1258827"/>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9"/>
          <p:cNvSpPr txBox="1"/>
          <p:nvPr>
            <p:ph type="title"/>
          </p:nvPr>
        </p:nvSpPr>
        <p:spPr>
          <a:xfrm>
            <a:off x="581193" y="729658"/>
            <a:ext cx="11029616" cy="98833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9"/>
          <p:cNvSpPr txBox="1"/>
          <p:nvPr>
            <p:ph idx="1" type="body"/>
          </p:nvPr>
        </p:nvSpPr>
        <p:spPr>
          <a:xfrm>
            <a:off x="581193" y="2228003"/>
            <a:ext cx="5422390" cy="3633047"/>
          </a:xfrm>
          <a:prstGeom prst="rect">
            <a:avLst/>
          </a:prstGeom>
          <a:noFill/>
          <a:ln>
            <a:noFill/>
          </a:ln>
        </p:spPr>
        <p:txBody>
          <a:bodyPr anchorCtr="0" anchor="ctr" bIns="45700" lIns="91425" spcFirstLastPara="1" rIns="91425" wrap="square" tIns="45700">
            <a:normAutofit/>
          </a:bodyPr>
          <a:lstStyle>
            <a:lvl1pPr indent="-333756" lvl="0" marL="457200" algn="l">
              <a:spcBef>
                <a:spcPts val="360"/>
              </a:spcBef>
              <a:spcAft>
                <a:spcPts val="0"/>
              </a:spcAft>
              <a:buSzPts val="1656"/>
              <a:buChar char="◼"/>
              <a:defRPr/>
            </a:lvl1pPr>
            <a:lvl2pPr indent="-333756" lvl="1" marL="914400" algn="l">
              <a:spcBef>
                <a:spcPts val="600"/>
              </a:spcBef>
              <a:spcAft>
                <a:spcPts val="0"/>
              </a:spcAft>
              <a:buSzPts val="1656"/>
              <a:buChar char="◼"/>
              <a:defRPr/>
            </a:lvl2pPr>
            <a:lvl3pPr indent="-333756" lvl="2" marL="1371600" algn="l">
              <a:spcBef>
                <a:spcPts val="600"/>
              </a:spcBef>
              <a:spcAft>
                <a:spcPts val="0"/>
              </a:spcAft>
              <a:buSzPts val="1656"/>
              <a:buChar char="◼"/>
              <a:defRPr/>
            </a:lvl3pPr>
            <a:lvl4pPr indent="-333756" lvl="3" marL="1828800" algn="l">
              <a:spcBef>
                <a:spcPts val="600"/>
              </a:spcBef>
              <a:spcAft>
                <a:spcPts val="0"/>
              </a:spcAft>
              <a:buSzPts val="1656"/>
              <a:buChar char="◼"/>
              <a:defRPr/>
            </a:lvl4pPr>
            <a:lvl5pPr indent="-333756" lvl="4" marL="2286000" algn="l">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9" name="Google Shape;29;p19"/>
          <p:cNvSpPr txBox="1"/>
          <p:nvPr>
            <p:ph idx="2" type="body"/>
          </p:nvPr>
        </p:nvSpPr>
        <p:spPr>
          <a:xfrm>
            <a:off x="6188417" y="2228003"/>
            <a:ext cx="5422392" cy="3633047"/>
          </a:xfrm>
          <a:prstGeom prst="rect">
            <a:avLst/>
          </a:prstGeom>
          <a:noFill/>
          <a:ln>
            <a:noFill/>
          </a:ln>
        </p:spPr>
        <p:txBody>
          <a:bodyPr anchorCtr="0" anchor="ctr" bIns="45700" lIns="91425" spcFirstLastPara="1" rIns="91425" wrap="square" tIns="45700">
            <a:normAutofit/>
          </a:bodyPr>
          <a:lstStyle>
            <a:lvl1pPr indent="-333756" lvl="0" marL="457200" algn="l">
              <a:spcBef>
                <a:spcPts val="360"/>
              </a:spcBef>
              <a:spcAft>
                <a:spcPts val="0"/>
              </a:spcAft>
              <a:buSzPts val="1656"/>
              <a:buChar char="◼"/>
              <a:defRPr/>
            </a:lvl1pPr>
            <a:lvl2pPr indent="-333756" lvl="1" marL="914400" algn="l">
              <a:spcBef>
                <a:spcPts val="600"/>
              </a:spcBef>
              <a:spcAft>
                <a:spcPts val="0"/>
              </a:spcAft>
              <a:buSzPts val="1656"/>
              <a:buChar char="◼"/>
              <a:defRPr/>
            </a:lvl2pPr>
            <a:lvl3pPr indent="-333756" lvl="2" marL="1371600" algn="l">
              <a:spcBef>
                <a:spcPts val="600"/>
              </a:spcBef>
              <a:spcAft>
                <a:spcPts val="0"/>
              </a:spcAft>
              <a:buSzPts val="1656"/>
              <a:buChar char="◼"/>
              <a:defRPr/>
            </a:lvl3pPr>
            <a:lvl4pPr indent="-333756" lvl="3" marL="1828800" algn="l">
              <a:spcBef>
                <a:spcPts val="600"/>
              </a:spcBef>
              <a:spcAft>
                <a:spcPts val="0"/>
              </a:spcAft>
              <a:buSzPts val="1656"/>
              <a:buChar char="◼"/>
              <a:defRPr/>
            </a:lvl4pPr>
            <a:lvl5pPr indent="-333756" lvl="4" marL="2286000" algn="l">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30" name="Google Shape;30;p19"/>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9"/>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9"/>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3" name="Shape 33"/>
        <p:cNvGrpSpPr/>
        <p:nvPr/>
      </p:nvGrpSpPr>
      <p:grpSpPr>
        <a:xfrm>
          <a:off x="0" y="0"/>
          <a:ext cx="0" cy="0"/>
          <a:chOff x="0" y="0"/>
          <a:chExt cx="0" cy="0"/>
        </a:xfrm>
      </p:grpSpPr>
      <p:sp>
        <p:nvSpPr>
          <p:cNvPr id="34" name="Google Shape;34;p20"/>
          <p:cNvSpPr/>
          <p:nvPr/>
        </p:nvSpPr>
        <p:spPr>
          <a:xfrm>
            <a:off x="447817" y="5141973"/>
            <a:ext cx="11298200" cy="127470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0"/>
          <p:cNvSpPr txBox="1"/>
          <p:nvPr>
            <p:ph type="title"/>
          </p:nvPr>
        </p:nvSpPr>
        <p:spPr>
          <a:xfrm>
            <a:off x="581192" y="5262296"/>
            <a:ext cx="4909445" cy="689514"/>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D59AB"/>
              </a:buClr>
              <a:buSzPts val="2000"/>
              <a:buFont typeface="Gill Sans"/>
              <a:buNone/>
              <a:defRPr b="0" sz="2000">
                <a:solidFill>
                  <a:srgbClr val="2D59AB"/>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0"/>
          <p:cNvSpPr txBox="1"/>
          <p:nvPr>
            <p:ph idx="1" type="body"/>
          </p:nvPr>
        </p:nvSpPr>
        <p:spPr>
          <a:xfrm>
            <a:off x="447816" y="601200"/>
            <a:ext cx="11292840" cy="4204800"/>
          </a:xfrm>
          <a:prstGeom prst="rect">
            <a:avLst/>
          </a:prstGeom>
          <a:noFill/>
          <a:ln>
            <a:noFill/>
          </a:ln>
        </p:spPr>
        <p:txBody>
          <a:bodyPr anchorCtr="0" anchor="ctr" bIns="45700" lIns="91425" spcFirstLastPara="1" rIns="91425" wrap="square" tIns="45700">
            <a:normAutofit/>
          </a:bodyPr>
          <a:lstStyle>
            <a:lvl1pPr indent="-345440" lvl="0" marL="457200" algn="l">
              <a:spcBef>
                <a:spcPts val="400"/>
              </a:spcBef>
              <a:spcAft>
                <a:spcPts val="0"/>
              </a:spcAft>
              <a:buSzPts val="1840"/>
              <a:buChar char="◼"/>
              <a:defRPr sz="2000">
                <a:solidFill>
                  <a:schemeClr val="dk2"/>
                </a:solidFill>
              </a:defRPr>
            </a:lvl1pPr>
            <a:lvl2pPr indent="-333756" lvl="1" marL="914400" algn="l">
              <a:spcBef>
                <a:spcPts val="600"/>
              </a:spcBef>
              <a:spcAft>
                <a:spcPts val="0"/>
              </a:spcAft>
              <a:buSzPts val="1656"/>
              <a:buChar char="◼"/>
              <a:defRPr sz="1800">
                <a:solidFill>
                  <a:schemeClr val="dk2"/>
                </a:solidFill>
              </a:defRPr>
            </a:lvl2pPr>
            <a:lvl3pPr indent="-322072" lvl="2" marL="1371600" algn="l">
              <a:spcBef>
                <a:spcPts val="600"/>
              </a:spcBef>
              <a:spcAft>
                <a:spcPts val="0"/>
              </a:spcAft>
              <a:buSzPts val="1472"/>
              <a:buChar char="◼"/>
              <a:defRPr sz="1600">
                <a:solidFill>
                  <a:schemeClr val="dk2"/>
                </a:solidFill>
              </a:defRPr>
            </a:lvl3pPr>
            <a:lvl4pPr indent="-310388" lvl="3" marL="1828800" algn="l">
              <a:spcBef>
                <a:spcPts val="600"/>
              </a:spcBef>
              <a:spcAft>
                <a:spcPts val="0"/>
              </a:spcAft>
              <a:buSzPts val="1288"/>
              <a:buChar char="◼"/>
              <a:defRPr sz="1400">
                <a:solidFill>
                  <a:schemeClr val="dk2"/>
                </a:solidFill>
              </a:defRPr>
            </a:lvl4pPr>
            <a:lvl5pPr indent="-310388" lvl="4" marL="2286000" algn="l">
              <a:spcBef>
                <a:spcPts val="600"/>
              </a:spcBef>
              <a:spcAft>
                <a:spcPts val="0"/>
              </a:spcAft>
              <a:buSzPts val="1288"/>
              <a:buChar char="◼"/>
              <a:defRPr sz="1400">
                <a:solidFill>
                  <a:schemeClr val="dk2"/>
                </a:solidFill>
              </a:defRPr>
            </a:lvl5pPr>
            <a:lvl6pPr indent="-310388" lvl="5" marL="2743200" algn="l">
              <a:spcBef>
                <a:spcPts val="600"/>
              </a:spcBef>
              <a:spcAft>
                <a:spcPts val="0"/>
              </a:spcAft>
              <a:buSzPts val="1288"/>
              <a:buChar char="◼"/>
              <a:defRPr sz="1400">
                <a:solidFill>
                  <a:schemeClr val="dk2"/>
                </a:solidFill>
              </a:defRPr>
            </a:lvl6pPr>
            <a:lvl7pPr indent="-310388" lvl="6" marL="3200400" algn="l">
              <a:spcBef>
                <a:spcPts val="600"/>
              </a:spcBef>
              <a:spcAft>
                <a:spcPts val="0"/>
              </a:spcAft>
              <a:buSzPts val="1288"/>
              <a:buChar char="◼"/>
              <a:defRPr sz="1400">
                <a:solidFill>
                  <a:schemeClr val="dk2"/>
                </a:solidFill>
              </a:defRPr>
            </a:lvl7pPr>
            <a:lvl8pPr indent="-310388" lvl="7" marL="3657600" algn="l">
              <a:spcBef>
                <a:spcPts val="600"/>
              </a:spcBef>
              <a:spcAft>
                <a:spcPts val="0"/>
              </a:spcAft>
              <a:buSzPts val="1288"/>
              <a:buChar char="◼"/>
              <a:defRPr sz="1400">
                <a:solidFill>
                  <a:schemeClr val="dk2"/>
                </a:solidFill>
              </a:defRPr>
            </a:lvl8pPr>
            <a:lvl9pPr indent="-310388" lvl="8" marL="4114800" algn="l">
              <a:spcBef>
                <a:spcPts val="600"/>
              </a:spcBef>
              <a:spcAft>
                <a:spcPts val="600"/>
              </a:spcAft>
              <a:buSzPts val="1288"/>
              <a:buChar char="◼"/>
              <a:defRPr sz="1400">
                <a:solidFill>
                  <a:schemeClr val="dk2"/>
                </a:solidFill>
              </a:defRPr>
            </a:lvl9pPr>
          </a:lstStyle>
          <a:p/>
        </p:txBody>
      </p:sp>
      <p:sp>
        <p:nvSpPr>
          <p:cNvPr id="37" name="Google Shape;37;p20"/>
          <p:cNvSpPr txBox="1"/>
          <p:nvPr>
            <p:ph idx="2" type="body"/>
          </p:nvPr>
        </p:nvSpPr>
        <p:spPr>
          <a:xfrm>
            <a:off x="5740823" y="5262296"/>
            <a:ext cx="5869987" cy="689515"/>
          </a:xfrm>
          <a:prstGeom prst="rect">
            <a:avLst/>
          </a:prstGeom>
          <a:noFill/>
          <a:ln>
            <a:noFill/>
          </a:ln>
        </p:spPr>
        <p:txBody>
          <a:bodyPr anchorCtr="0" anchor="ctr" bIns="45700" lIns="91425" spcFirstLastPara="1" rIns="91425" wrap="square" tIns="45700">
            <a:normAutofit/>
          </a:bodyPr>
          <a:lstStyle>
            <a:lvl1pPr indent="-228600" lvl="0" marL="457200" algn="r">
              <a:spcBef>
                <a:spcPts val="220"/>
              </a:spcBef>
              <a:spcAft>
                <a:spcPts val="0"/>
              </a:spcAft>
              <a:buSzPts val="1012"/>
              <a:buNone/>
              <a:defRPr sz="1100">
                <a:solidFill>
                  <a:schemeClr val="lt1"/>
                </a:solidFill>
              </a:defRPr>
            </a:lvl1pPr>
            <a:lvl2pPr indent="-228600" lvl="1" marL="914400" algn="l">
              <a:spcBef>
                <a:spcPts val="600"/>
              </a:spcBef>
              <a:spcAft>
                <a:spcPts val="0"/>
              </a:spcAft>
              <a:buSzPts val="1012"/>
              <a:buNone/>
              <a:defRPr sz="1100"/>
            </a:lvl2pPr>
            <a:lvl3pPr indent="-228600" lvl="2" marL="1371600" algn="l">
              <a:spcBef>
                <a:spcPts val="600"/>
              </a:spcBef>
              <a:spcAft>
                <a:spcPts val="0"/>
              </a:spcAft>
              <a:buSzPts val="920"/>
              <a:buNone/>
              <a:defRPr sz="1000"/>
            </a:lvl3pPr>
            <a:lvl4pPr indent="-228600" lvl="3" marL="1828800" algn="l">
              <a:spcBef>
                <a:spcPts val="600"/>
              </a:spcBef>
              <a:spcAft>
                <a:spcPts val="0"/>
              </a:spcAft>
              <a:buSzPts val="828"/>
              <a:buNone/>
              <a:defRPr sz="900"/>
            </a:lvl4pPr>
            <a:lvl5pPr indent="-228600" lvl="4" marL="2286000" algn="l">
              <a:spcBef>
                <a:spcPts val="600"/>
              </a:spcBef>
              <a:spcAft>
                <a:spcPts val="0"/>
              </a:spcAft>
              <a:buSzPts val="828"/>
              <a:buNone/>
              <a:defRPr sz="900"/>
            </a:lvl5pPr>
            <a:lvl6pPr indent="-228600" lvl="5" marL="2743200" algn="l">
              <a:spcBef>
                <a:spcPts val="600"/>
              </a:spcBef>
              <a:spcAft>
                <a:spcPts val="0"/>
              </a:spcAft>
              <a:buSzPts val="828"/>
              <a:buNone/>
              <a:defRPr sz="900"/>
            </a:lvl6pPr>
            <a:lvl7pPr indent="-228600" lvl="6" marL="3200400" algn="l">
              <a:spcBef>
                <a:spcPts val="600"/>
              </a:spcBef>
              <a:spcAft>
                <a:spcPts val="0"/>
              </a:spcAft>
              <a:buSzPts val="828"/>
              <a:buNone/>
              <a:defRPr sz="900"/>
            </a:lvl7pPr>
            <a:lvl8pPr indent="-228600" lvl="7" marL="3657600" algn="l">
              <a:spcBef>
                <a:spcPts val="600"/>
              </a:spcBef>
              <a:spcAft>
                <a:spcPts val="0"/>
              </a:spcAft>
              <a:buSzPts val="828"/>
              <a:buNone/>
              <a:defRPr sz="900"/>
            </a:lvl8pPr>
            <a:lvl9pPr indent="-228600" lvl="8" marL="4114800" algn="l">
              <a:spcBef>
                <a:spcPts val="600"/>
              </a:spcBef>
              <a:spcAft>
                <a:spcPts val="600"/>
              </a:spcAft>
              <a:buSzPts val="828"/>
              <a:buNone/>
              <a:defRPr sz="900"/>
            </a:lvl9pPr>
          </a:lstStyle>
          <a:p/>
        </p:txBody>
      </p:sp>
      <p:sp>
        <p:nvSpPr>
          <p:cNvPr id="38" name="Google Shape;38;p20"/>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rgbClr val="2D59AB"/>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0"/>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2D59AB"/>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0"/>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2D59AB"/>
                </a:solidFill>
                <a:latin typeface="Gill Sans"/>
                <a:ea typeface="Gill Sans"/>
                <a:cs typeface="Gill Sans"/>
                <a:sym typeface="Gill Sans"/>
              </a:defRPr>
            </a:lvl1pPr>
            <a:lvl2pPr indent="0" lvl="1" marL="0" algn="r">
              <a:spcBef>
                <a:spcPts val="0"/>
              </a:spcBef>
              <a:buNone/>
              <a:defRPr sz="900">
                <a:solidFill>
                  <a:srgbClr val="2D59AB"/>
                </a:solidFill>
                <a:latin typeface="Gill Sans"/>
                <a:ea typeface="Gill Sans"/>
                <a:cs typeface="Gill Sans"/>
                <a:sym typeface="Gill Sans"/>
              </a:defRPr>
            </a:lvl2pPr>
            <a:lvl3pPr indent="0" lvl="2" marL="0" algn="r">
              <a:spcBef>
                <a:spcPts val="0"/>
              </a:spcBef>
              <a:buNone/>
              <a:defRPr sz="900">
                <a:solidFill>
                  <a:srgbClr val="2D59AB"/>
                </a:solidFill>
                <a:latin typeface="Gill Sans"/>
                <a:ea typeface="Gill Sans"/>
                <a:cs typeface="Gill Sans"/>
                <a:sym typeface="Gill Sans"/>
              </a:defRPr>
            </a:lvl3pPr>
            <a:lvl4pPr indent="0" lvl="3" marL="0" algn="r">
              <a:spcBef>
                <a:spcPts val="0"/>
              </a:spcBef>
              <a:buNone/>
              <a:defRPr sz="900">
                <a:solidFill>
                  <a:srgbClr val="2D59AB"/>
                </a:solidFill>
                <a:latin typeface="Gill Sans"/>
                <a:ea typeface="Gill Sans"/>
                <a:cs typeface="Gill Sans"/>
                <a:sym typeface="Gill Sans"/>
              </a:defRPr>
            </a:lvl4pPr>
            <a:lvl5pPr indent="0" lvl="4" marL="0" algn="r">
              <a:spcBef>
                <a:spcPts val="0"/>
              </a:spcBef>
              <a:buNone/>
              <a:defRPr sz="900">
                <a:solidFill>
                  <a:srgbClr val="2D59AB"/>
                </a:solidFill>
                <a:latin typeface="Gill Sans"/>
                <a:ea typeface="Gill Sans"/>
                <a:cs typeface="Gill Sans"/>
                <a:sym typeface="Gill Sans"/>
              </a:defRPr>
            </a:lvl5pPr>
            <a:lvl6pPr indent="0" lvl="5" marL="0" algn="r">
              <a:spcBef>
                <a:spcPts val="0"/>
              </a:spcBef>
              <a:buNone/>
              <a:defRPr sz="900">
                <a:solidFill>
                  <a:srgbClr val="2D59AB"/>
                </a:solidFill>
                <a:latin typeface="Gill Sans"/>
                <a:ea typeface="Gill Sans"/>
                <a:cs typeface="Gill Sans"/>
                <a:sym typeface="Gill Sans"/>
              </a:defRPr>
            </a:lvl6pPr>
            <a:lvl7pPr indent="0" lvl="6" marL="0" algn="r">
              <a:spcBef>
                <a:spcPts val="0"/>
              </a:spcBef>
              <a:buNone/>
              <a:defRPr sz="900">
                <a:solidFill>
                  <a:srgbClr val="2D59AB"/>
                </a:solidFill>
                <a:latin typeface="Gill Sans"/>
                <a:ea typeface="Gill Sans"/>
                <a:cs typeface="Gill Sans"/>
                <a:sym typeface="Gill Sans"/>
              </a:defRPr>
            </a:lvl7pPr>
            <a:lvl8pPr indent="0" lvl="7" marL="0" algn="r">
              <a:spcBef>
                <a:spcPts val="0"/>
              </a:spcBef>
              <a:buNone/>
              <a:defRPr sz="900">
                <a:solidFill>
                  <a:srgbClr val="2D59AB"/>
                </a:solidFill>
                <a:latin typeface="Gill Sans"/>
                <a:ea typeface="Gill Sans"/>
                <a:cs typeface="Gill Sans"/>
                <a:sym typeface="Gill Sans"/>
              </a:defRPr>
            </a:lvl8pPr>
            <a:lvl9pPr indent="0" lvl="8" marL="0" algn="r">
              <a:spcBef>
                <a:spcPts val="0"/>
              </a:spcBef>
              <a:buNone/>
              <a:defRPr sz="900">
                <a:solidFill>
                  <a:srgbClr val="2D59AB"/>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1" name="Shape 41"/>
        <p:cNvGrpSpPr/>
        <p:nvPr/>
      </p:nvGrpSpPr>
      <p:grpSpPr>
        <a:xfrm>
          <a:off x="0" y="0"/>
          <a:ext cx="0" cy="0"/>
          <a:chOff x="0" y="0"/>
          <a:chExt cx="0" cy="0"/>
        </a:xfrm>
      </p:grpSpPr>
      <p:sp>
        <p:nvSpPr>
          <p:cNvPr id="42" name="Google Shape;42;p21"/>
          <p:cNvSpPr/>
          <p:nvPr/>
        </p:nvSpPr>
        <p:spPr>
          <a:xfrm>
            <a:off x="440286" y="614407"/>
            <a:ext cx="11309338" cy="11892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1"/>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1"/>
          <p:cNvSpPr txBox="1"/>
          <p:nvPr>
            <p:ph idx="1" type="body"/>
          </p:nvPr>
        </p:nvSpPr>
        <p:spPr>
          <a:xfrm>
            <a:off x="581192" y="2180496"/>
            <a:ext cx="11029615" cy="3678303"/>
          </a:xfrm>
          <a:prstGeom prst="rect">
            <a:avLst/>
          </a:prstGeom>
          <a:noFill/>
          <a:ln>
            <a:noFill/>
          </a:ln>
        </p:spPr>
        <p:txBody>
          <a:bodyPr anchorCtr="0" anchor="ctr" bIns="45700" lIns="91425" spcFirstLastPara="1" rIns="91425" wrap="square" tIns="45700">
            <a:normAutofit/>
          </a:bodyPr>
          <a:lstStyle>
            <a:lvl1pPr indent="-333756" lvl="0" marL="457200" algn="l">
              <a:spcBef>
                <a:spcPts val="360"/>
              </a:spcBef>
              <a:spcAft>
                <a:spcPts val="0"/>
              </a:spcAft>
              <a:buSzPts val="1656"/>
              <a:buChar char="◼"/>
              <a:defRPr/>
            </a:lvl1pPr>
            <a:lvl2pPr indent="-333756" lvl="1" marL="914400" algn="l">
              <a:spcBef>
                <a:spcPts val="600"/>
              </a:spcBef>
              <a:spcAft>
                <a:spcPts val="0"/>
              </a:spcAft>
              <a:buSzPts val="1656"/>
              <a:buChar char="◼"/>
              <a:defRPr/>
            </a:lvl2pPr>
            <a:lvl3pPr indent="-333756" lvl="2" marL="1371600" algn="l">
              <a:spcBef>
                <a:spcPts val="600"/>
              </a:spcBef>
              <a:spcAft>
                <a:spcPts val="0"/>
              </a:spcAft>
              <a:buSzPts val="1656"/>
              <a:buChar char="◼"/>
              <a:defRPr/>
            </a:lvl3pPr>
            <a:lvl4pPr indent="-333756" lvl="3" marL="1828800" algn="l">
              <a:spcBef>
                <a:spcPts val="600"/>
              </a:spcBef>
              <a:spcAft>
                <a:spcPts val="0"/>
              </a:spcAft>
              <a:buSzPts val="1656"/>
              <a:buChar char="◼"/>
              <a:defRPr/>
            </a:lvl4pPr>
            <a:lvl5pPr indent="-333756" lvl="4" marL="2286000" algn="l">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45" name="Google Shape;45;p21"/>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1"/>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1"/>
          <p:cNvSpPr txBox="1"/>
          <p:nvPr>
            <p:ph idx="12" type="sldNum"/>
          </p:nvPr>
        </p:nvSpPr>
        <p:spPr>
          <a:xfrm>
            <a:off x="10558300" y="5956137"/>
            <a:ext cx="1052508"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22"/>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2"/>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2"/>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2" name="Google Shape;52;p22"/>
          <p:cNvSpPr/>
          <p:nvPr/>
        </p:nvSpPr>
        <p:spPr>
          <a:xfrm>
            <a:off x="440683" y="606554"/>
            <a:ext cx="11300036" cy="1258827"/>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2"/>
          <p:cNvSpPr txBox="1"/>
          <p:nvPr>
            <p:ph type="title"/>
          </p:nvPr>
        </p:nvSpPr>
        <p:spPr>
          <a:xfrm>
            <a:off x="575894" y="729658"/>
            <a:ext cx="11029616" cy="98833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3"/>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3"/>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3"/>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24"/>
          <p:cNvSpPr/>
          <p:nvPr/>
        </p:nvSpPr>
        <p:spPr>
          <a:xfrm>
            <a:off x="447817" y="5141974"/>
            <a:ext cx="11290860" cy="1258827"/>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4"/>
          <p:cNvSpPr txBox="1"/>
          <p:nvPr>
            <p:ph type="title"/>
          </p:nvPr>
        </p:nvSpPr>
        <p:spPr>
          <a:xfrm>
            <a:off x="581193" y="3043910"/>
            <a:ext cx="11029615" cy="1497507"/>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3600"/>
              <a:buFont typeface="Gill Sans"/>
              <a:buNone/>
              <a:defRPr b="0" sz="3600" cap="none">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4"/>
          <p:cNvSpPr txBox="1"/>
          <p:nvPr>
            <p:ph idx="1" type="body"/>
          </p:nvPr>
        </p:nvSpPr>
        <p:spPr>
          <a:xfrm>
            <a:off x="581192" y="4541417"/>
            <a:ext cx="11029615" cy="600556"/>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656"/>
              <a:buNone/>
              <a:defRPr sz="1800" cap="none">
                <a:solidFill>
                  <a:schemeClr val="accent2"/>
                </a:solidFill>
              </a:defRPr>
            </a:lvl1pPr>
            <a:lvl2pPr indent="-228600" lvl="1" marL="914400" algn="l">
              <a:spcBef>
                <a:spcPts val="600"/>
              </a:spcBef>
              <a:spcAft>
                <a:spcPts val="0"/>
              </a:spcAft>
              <a:buSzPts val="1656"/>
              <a:buNone/>
              <a:defRPr sz="1800">
                <a:solidFill>
                  <a:srgbClr val="888888"/>
                </a:solidFill>
              </a:defRPr>
            </a:lvl2pPr>
            <a:lvl3pPr indent="-228600" lvl="2" marL="1371600" algn="l">
              <a:spcBef>
                <a:spcPts val="600"/>
              </a:spcBef>
              <a:spcAft>
                <a:spcPts val="0"/>
              </a:spcAft>
              <a:buSzPts val="1472"/>
              <a:buNone/>
              <a:defRPr sz="1600">
                <a:solidFill>
                  <a:srgbClr val="888888"/>
                </a:solidFill>
              </a:defRPr>
            </a:lvl3pPr>
            <a:lvl4pPr indent="-228600" lvl="3" marL="1828800" algn="l">
              <a:spcBef>
                <a:spcPts val="600"/>
              </a:spcBef>
              <a:spcAft>
                <a:spcPts val="0"/>
              </a:spcAft>
              <a:buSzPts val="1288"/>
              <a:buNone/>
              <a:defRPr sz="1400">
                <a:solidFill>
                  <a:srgbClr val="888888"/>
                </a:solidFill>
              </a:defRPr>
            </a:lvl4pPr>
            <a:lvl5pPr indent="-228600" lvl="4" marL="2286000" algn="l">
              <a:spcBef>
                <a:spcPts val="600"/>
              </a:spcBef>
              <a:spcAft>
                <a:spcPts val="0"/>
              </a:spcAft>
              <a:buSzPts val="1288"/>
              <a:buNone/>
              <a:defRPr sz="1400">
                <a:solidFill>
                  <a:srgbClr val="888888"/>
                </a:solidFill>
              </a:defRPr>
            </a:lvl5pPr>
            <a:lvl6pPr indent="-228600" lvl="5" marL="2743200" algn="l">
              <a:spcBef>
                <a:spcPts val="600"/>
              </a:spcBef>
              <a:spcAft>
                <a:spcPts val="0"/>
              </a:spcAft>
              <a:buSzPts val="1288"/>
              <a:buNone/>
              <a:defRPr sz="1400">
                <a:solidFill>
                  <a:srgbClr val="888888"/>
                </a:solidFill>
              </a:defRPr>
            </a:lvl6pPr>
            <a:lvl7pPr indent="-228600" lvl="6" marL="3200400" algn="l">
              <a:spcBef>
                <a:spcPts val="600"/>
              </a:spcBef>
              <a:spcAft>
                <a:spcPts val="0"/>
              </a:spcAft>
              <a:buSzPts val="1288"/>
              <a:buNone/>
              <a:defRPr sz="1400">
                <a:solidFill>
                  <a:srgbClr val="888888"/>
                </a:solidFill>
              </a:defRPr>
            </a:lvl7pPr>
            <a:lvl8pPr indent="-228600" lvl="7" marL="3657600" algn="l">
              <a:spcBef>
                <a:spcPts val="600"/>
              </a:spcBef>
              <a:spcAft>
                <a:spcPts val="0"/>
              </a:spcAft>
              <a:buSzPts val="1288"/>
              <a:buNone/>
              <a:defRPr sz="1400">
                <a:solidFill>
                  <a:srgbClr val="888888"/>
                </a:solidFill>
              </a:defRPr>
            </a:lvl8pPr>
            <a:lvl9pPr indent="-228600" lvl="8" marL="4114800" algn="l">
              <a:spcBef>
                <a:spcPts val="600"/>
              </a:spcBef>
              <a:spcAft>
                <a:spcPts val="600"/>
              </a:spcAft>
              <a:buSzPts val="1288"/>
              <a:buNone/>
              <a:defRPr sz="1400">
                <a:solidFill>
                  <a:srgbClr val="888888"/>
                </a:solidFill>
              </a:defRPr>
            </a:lvl9pPr>
          </a:lstStyle>
          <a:p/>
        </p:txBody>
      </p:sp>
      <p:sp>
        <p:nvSpPr>
          <p:cNvPr id="62" name="Google Shape;62;p24"/>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rgbClr val="2D59AB"/>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4"/>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2D59AB"/>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4"/>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2D59AB"/>
                </a:solidFill>
                <a:latin typeface="Gill Sans"/>
                <a:ea typeface="Gill Sans"/>
                <a:cs typeface="Gill Sans"/>
                <a:sym typeface="Gill Sans"/>
              </a:defRPr>
            </a:lvl1pPr>
            <a:lvl2pPr indent="0" lvl="1" marL="0" algn="r">
              <a:spcBef>
                <a:spcPts val="0"/>
              </a:spcBef>
              <a:buNone/>
              <a:defRPr sz="900">
                <a:solidFill>
                  <a:srgbClr val="2D59AB"/>
                </a:solidFill>
                <a:latin typeface="Gill Sans"/>
                <a:ea typeface="Gill Sans"/>
                <a:cs typeface="Gill Sans"/>
                <a:sym typeface="Gill Sans"/>
              </a:defRPr>
            </a:lvl2pPr>
            <a:lvl3pPr indent="0" lvl="2" marL="0" algn="r">
              <a:spcBef>
                <a:spcPts val="0"/>
              </a:spcBef>
              <a:buNone/>
              <a:defRPr sz="900">
                <a:solidFill>
                  <a:srgbClr val="2D59AB"/>
                </a:solidFill>
                <a:latin typeface="Gill Sans"/>
                <a:ea typeface="Gill Sans"/>
                <a:cs typeface="Gill Sans"/>
                <a:sym typeface="Gill Sans"/>
              </a:defRPr>
            </a:lvl3pPr>
            <a:lvl4pPr indent="0" lvl="3" marL="0" algn="r">
              <a:spcBef>
                <a:spcPts val="0"/>
              </a:spcBef>
              <a:buNone/>
              <a:defRPr sz="900">
                <a:solidFill>
                  <a:srgbClr val="2D59AB"/>
                </a:solidFill>
                <a:latin typeface="Gill Sans"/>
                <a:ea typeface="Gill Sans"/>
                <a:cs typeface="Gill Sans"/>
                <a:sym typeface="Gill Sans"/>
              </a:defRPr>
            </a:lvl4pPr>
            <a:lvl5pPr indent="0" lvl="4" marL="0" algn="r">
              <a:spcBef>
                <a:spcPts val="0"/>
              </a:spcBef>
              <a:buNone/>
              <a:defRPr sz="900">
                <a:solidFill>
                  <a:srgbClr val="2D59AB"/>
                </a:solidFill>
                <a:latin typeface="Gill Sans"/>
                <a:ea typeface="Gill Sans"/>
                <a:cs typeface="Gill Sans"/>
                <a:sym typeface="Gill Sans"/>
              </a:defRPr>
            </a:lvl5pPr>
            <a:lvl6pPr indent="0" lvl="5" marL="0" algn="r">
              <a:spcBef>
                <a:spcPts val="0"/>
              </a:spcBef>
              <a:buNone/>
              <a:defRPr sz="900">
                <a:solidFill>
                  <a:srgbClr val="2D59AB"/>
                </a:solidFill>
                <a:latin typeface="Gill Sans"/>
                <a:ea typeface="Gill Sans"/>
                <a:cs typeface="Gill Sans"/>
                <a:sym typeface="Gill Sans"/>
              </a:defRPr>
            </a:lvl6pPr>
            <a:lvl7pPr indent="0" lvl="6" marL="0" algn="r">
              <a:spcBef>
                <a:spcPts val="0"/>
              </a:spcBef>
              <a:buNone/>
              <a:defRPr sz="900">
                <a:solidFill>
                  <a:srgbClr val="2D59AB"/>
                </a:solidFill>
                <a:latin typeface="Gill Sans"/>
                <a:ea typeface="Gill Sans"/>
                <a:cs typeface="Gill Sans"/>
                <a:sym typeface="Gill Sans"/>
              </a:defRPr>
            </a:lvl7pPr>
            <a:lvl8pPr indent="0" lvl="7" marL="0" algn="r">
              <a:spcBef>
                <a:spcPts val="0"/>
              </a:spcBef>
              <a:buNone/>
              <a:defRPr sz="900">
                <a:solidFill>
                  <a:srgbClr val="2D59AB"/>
                </a:solidFill>
                <a:latin typeface="Gill Sans"/>
                <a:ea typeface="Gill Sans"/>
                <a:cs typeface="Gill Sans"/>
                <a:sym typeface="Gill Sans"/>
              </a:defRPr>
            </a:lvl8pPr>
            <a:lvl9pPr indent="0" lvl="8" marL="0" algn="r">
              <a:spcBef>
                <a:spcPts val="0"/>
              </a:spcBef>
              <a:buNone/>
              <a:defRPr sz="900">
                <a:solidFill>
                  <a:srgbClr val="2D59AB"/>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5" name="Shape 65"/>
        <p:cNvGrpSpPr/>
        <p:nvPr/>
      </p:nvGrpSpPr>
      <p:grpSpPr>
        <a:xfrm>
          <a:off x="0" y="0"/>
          <a:ext cx="0" cy="0"/>
          <a:chOff x="0" y="0"/>
          <a:chExt cx="0" cy="0"/>
        </a:xfrm>
      </p:grpSpPr>
      <p:sp>
        <p:nvSpPr>
          <p:cNvPr id="66" name="Google Shape;66;p25"/>
          <p:cNvSpPr/>
          <p:nvPr/>
        </p:nvSpPr>
        <p:spPr>
          <a:xfrm>
            <a:off x="445982" y="606554"/>
            <a:ext cx="11300036" cy="1258827"/>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5"/>
          <p:cNvSpPr txBox="1"/>
          <p:nvPr>
            <p:ph type="title"/>
          </p:nvPr>
        </p:nvSpPr>
        <p:spPr>
          <a:xfrm>
            <a:off x="581193" y="729658"/>
            <a:ext cx="11029616" cy="98833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5"/>
          <p:cNvSpPr txBox="1"/>
          <p:nvPr>
            <p:ph idx="1" type="body"/>
          </p:nvPr>
        </p:nvSpPr>
        <p:spPr>
          <a:xfrm>
            <a:off x="887219" y="2250892"/>
            <a:ext cx="5087075" cy="536005"/>
          </a:xfrm>
          <a:prstGeom prst="rect">
            <a:avLst/>
          </a:prstGeom>
          <a:noFill/>
          <a:ln>
            <a:noFill/>
          </a:ln>
        </p:spPr>
        <p:txBody>
          <a:bodyPr anchorCtr="0" anchor="b" bIns="45700" lIns="91425" spcFirstLastPara="1" rIns="91425" wrap="square" tIns="45700">
            <a:noAutofit/>
          </a:bodyPr>
          <a:lstStyle>
            <a:lvl1pPr indent="-228600" lvl="0" marL="457200" algn="l">
              <a:spcBef>
                <a:spcPts val="440"/>
              </a:spcBef>
              <a:spcAft>
                <a:spcPts val="0"/>
              </a:spcAft>
              <a:buSzPts val="2024"/>
              <a:buNone/>
              <a:defRPr b="0" sz="2200">
                <a:solidFill>
                  <a:schemeClr val="accent2"/>
                </a:solidFill>
              </a:defRPr>
            </a:lvl1pPr>
            <a:lvl2pPr indent="-228600" lvl="1" marL="914400" algn="l">
              <a:spcBef>
                <a:spcPts val="600"/>
              </a:spcBef>
              <a:spcAft>
                <a:spcPts val="0"/>
              </a:spcAft>
              <a:buSzPts val="1840"/>
              <a:buNone/>
              <a:defRPr b="1" sz="2000"/>
            </a:lvl2pPr>
            <a:lvl3pPr indent="-228600" lvl="2" marL="1371600" algn="l">
              <a:spcBef>
                <a:spcPts val="600"/>
              </a:spcBef>
              <a:spcAft>
                <a:spcPts val="0"/>
              </a:spcAft>
              <a:buSzPts val="1656"/>
              <a:buNone/>
              <a:defRPr b="1" sz="1800"/>
            </a:lvl3pPr>
            <a:lvl4pPr indent="-228600" lvl="3" marL="1828800" algn="l">
              <a:spcBef>
                <a:spcPts val="600"/>
              </a:spcBef>
              <a:spcAft>
                <a:spcPts val="0"/>
              </a:spcAft>
              <a:buSzPts val="1472"/>
              <a:buNone/>
              <a:defRPr b="1" sz="1600"/>
            </a:lvl4pPr>
            <a:lvl5pPr indent="-228600" lvl="4" marL="2286000" algn="l">
              <a:spcBef>
                <a:spcPts val="600"/>
              </a:spcBef>
              <a:spcAft>
                <a:spcPts val="0"/>
              </a:spcAft>
              <a:buSzPts val="1472"/>
              <a:buNone/>
              <a:defRPr b="1" sz="1600"/>
            </a:lvl5pPr>
            <a:lvl6pPr indent="-228600" lvl="5" marL="2743200" algn="l">
              <a:spcBef>
                <a:spcPts val="600"/>
              </a:spcBef>
              <a:spcAft>
                <a:spcPts val="0"/>
              </a:spcAft>
              <a:buSzPts val="1472"/>
              <a:buNone/>
              <a:defRPr b="1" sz="1600"/>
            </a:lvl6pPr>
            <a:lvl7pPr indent="-228600" lvl="6" marL="3200400" algn="l">
              <a:spcBef>
                <a:spcPts val="600"/>
              </a:spcBef>
              <a:spcAft>
                <a:spcPts val="0"/>
              </a:spcAft>
              <a:buSzPts val="1472"/>
              <a:buNone/>
              <a:defRPr b="1" sz="1600"/>
            </a:lvl7pPr>
            <a:lvl8pPr indent="-228600" lvl="7" marL="3657600" algn="l">
              <a:spcBef>
                <a:spcPts val="600"/>
              </a:spcBef>
              <a:spcAft>
                <a:spcPts val="0"/>
              </a:spcAft>
              <a:buSzPts val="1472"/>
              <a:buNone/>
              <a:defRPr b="1" sz="1600"/>
            </a:lvl8pPr>
            <a:lvl9pPr indent="-228600" lvl="8" marL="4114800" algn="l">
              <a:spcBef>
                <a:spcPts val="600"/>
              </a:spcBef>
              <a:spcAft>
                <a:spcPts val="600"/>
              </a:spcAft>
              <a:buSzPts val="1472"/>
              <a:buNone/>
              <a:defRPr b="1" sz="1600"/>
            </a:lvl9pPr>
          </a:lstStyle>
          <a:p/>
        </p:txBody>
      </p:sp>
      <p:sp>
        <p:nvSpPr>
          <p:cNvPr id="69" name="Google Shape;69;p25"/>
          <p:cNvSpPr txBox="1"/>
          <p:nvPr>
            <p:ph idx="2" type="body"/>
          </p:nvPr>
        </p:nvSpPr>
        <p:spPr>
          <a:xfrm>
            <a:off x="581194" y="2926052"/>
            <a:ext cx="5393100" cy="2934999"/>
          </a:xfrm>
          <a:prstGeom prst="rect">
            <a:avLst/>
          </a:prstGeom>
          <a:noFill/>
          <a:ln>
            <a:noFill/>
          </a:ln>
        </p:spPr>
        <p:txBody>
          <a:bodyPr anchorCtr="0" anchor="t" bIns="45700" lIns="91425" spcFirstLastPara="1" rIns="91425" wrap="square" tIns="45700">
            <a:normAutofit/>
          </a:bodyPr>
          <a:lstStyle>
            <a:lvl1pPr indent="-333756" lvl="0" marL="457200" algn="l">
              <a:spcBef>
                <a:spcPts val="360"/>
              </a:spcBef>
              <a:spcAft>
                <a:spcPts val="0"/>
              </a:spcAft>
              <a:buSzPts val="1656"/>
              <a:buChar char="◼"/>
              <a:defRPr/>
            </a:lvl1pPr>
            <a:lvl2pPr indent="-333756" lvl="1" marL="914400" algn="l">
              <a:spcBef>
                <a:spcPts val="600"/>
              </a:spcBef>
              <a:spcAft>
                <a:spcPts val="0"/>
              </a:spcAft>
              <a:buSzPts val="1656"/>
              <a:buChar char="◼"/>
              <a:defRPr/>
            </a:lvl2pPr>
            <a:lvl3pPr indent="-333756" lvl="2" marL="1371600" algn="l">
              <a:spcBef>
                <a:spcPts val="600"/>
              </a:spcBef>
              <a:spcAft>
                <a:spcPts val="0"/>
              </a:spcAft>
              <a:buSzPts val="1656"/>
              <a:buChar char="◼"/>
              <a:defRPr/>
            </a:lvl3pPr>
            <a:lvl4pPr indent="-333756" lvl="3" marL="1828800" algn="l">
              <a:spcBef>
                <a:spcPts val="600"/>
              </a:spcBef>
              <a:spcAft>
                <a:spcPts val="0"/>
              </a:spcAft>
              <a:buSzPts val="1656"/>
              <a:buChar char="◼"/>
              <a:defRPr/>
            </a:lvl4pPr>
            <a:lvl5pPr indent="-333756" lvl="4" marL="2286000" algn="l">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70" name="Google Shape;70;p25"/>
          <p:cNvSpPr txBox="1"/>
          <p:nvPr>
            <p:ph idx="3" type="body"/>
          </p:nvPr>
        </p:nvSpPr>
        <p:spPr>
          <a:xfrm>
            <a:off x="6523735" y="2250892"/>
            <a:ext cx="5087073" cy="553373"/>
          </a:xfrm>
          <a:prstGeom prst="rect">
            <a:avLst/>
          </a:prstGeom>
          <a:noFill/>
          <a:ln>
            <a:noFill/>
          </a:ln>
        </p:spPr>
        <p:txBody>
          <a:bodyPr anchorCtr="0" anchor="b" bIns="45700" lIns="91425" spcFirstLastPara="1" rIns="91425" wrap="square" tIns="45700">
            <a:noAutofit/>
          </a:bodyPr>
          <a:lstStyle>
            <a:lvl1pPr indent="-228600" lvl="0" marL="457200" algn="l">
              <a:spcBef>
                <a:spcPts val="440"/>
              </a:spcBef>
              <a:spcAft>
                <a:spcPts val="0"/>
              </a:spcAft>
              <a:buSzPts val="2024"/>
              <a:buNone/>
              <a:defRPr b="0" sz="2200">
                <a:solidFill>
                  <a:schemeClr val="accent2"/>
                </a:solidFill>
              </a:defRPr>
            </a:lvl1pPr>
            <a:lvl2pPr indent="-228600" lvl="1" marL="914400" algn="l">
              <a:spcBef>
                <a:spcPts val="600"/>
              </a:spcBef>
              <a:spcAft>
                <a:spcPts val="0"/>
              </a:spcAft>
              <a:buSzPts val="1840"/>
              <a:buNone/>
              <a:defRPr b="1" sz="2000"/>
            </a:lvl2pPr>
            <a:lvl3pPr indent="-228600" lvl="2" marL="1371600" algn="l">
              <a:spcBef>
                <a:spcPts val="600"/>
              </a:spcBef>
              <a:spcAft>
                <a:spcPts val="0"/>
              </a:spcAft>
              <a:buSzPts val="1656"/>
              <a:buNone/>
              <a:defRPr b="1" sz="1800"/>
            </a:lvl3pPr>
            <a:lvl4pPr indent="-228600" lvl="3" marL="1828800" algn="l">
              <a:spcBef>
                <a:spcPts val="600"/>
              </a:spcBef>
              <a:spcAft>
                <a:spcPts val="0"/>
              </a:spcAft>
              <a:buSzPts val="1472"/>
              <a:buNone/>
              <a:defRPr b="1" sz="1600"/>
            </a:lvl4pPr>
            <a:lvl5pPr indent="-228600" lvl="4" marL="2286000" algn="l">
              <a:spcBef>
                <a:spcPts val="600"/>
              </a:spcBef>
              <a:spcAft>
                <a:spcPts val="0"/>
              </a:spcAft>
              <a:buSzPts val="1472"/>
              <a:buNone/>
              <a:defRPr b="1" sz="1600"/>
            </a:lvl5pPr>
            <a:lvl6pPr indent="-228600" lvl="5" marL="2743200" algn="l">
              <a:spcBef>
                <a:spcPts val="600"/>
              </a:spcBef>
              <a:spcAft>
                <a:spcPts val="0"/>
              </a:spcAft>
              <a:buSzPts val="1472"/>
              <a:buNone/>
              <a:defRPr b="1" sz="1600"/>
            </a:lvl6pPr>
            <a:lvl7pPr indent="-228600" lvl="6" marL="3200400" algn="l">
              <a:spcBef>
                <a:spcPts val="600"/>
              </a:spcBef>
              <a:spcAft>
                <a:spcPts val="0"/>
              </a:spcAft>
              <a:buSzPts val="1472"/>
              <a:buNone/>
              <a:defRPr b="1" sz="1600"/>
            </a:lvl7pPr>
            <a:lvl8pPr indent="-228600" lvl="7" marL="3657600" algn="l">
              <a:spcBef>
                <a:spcPts val="600"/>
              </a:spcBef>
              <a:spcAft>
                <a:spcPts val="0"/>
              </a:spcAft>
              <a:buSzPts val="1472"/>
              <a:buNone/>
              <a:defRPr b="1" sz="1600"/>
            </a:lvl8pPr>
            <a:lvl9pPr indent="-228600" lvl="8" marL="4114800" algn="l">
              <a:spcBef>
                <a:spcPts val="600"/>
              </a:spcBef>
              <a:spcAft>
                <a:spcPts val="600"/>
              </a:spcAft>
              <a:buSzPts val="1472"/>
              <a:buNone/>
              <a:defRPr b="1" sz="1600"/>
            </a:lvl9pPr>
          </a:lstStyle>
          <a:p/>
        </p:txBody>
      </p:sp>
      <p:sp>
        <p:nvSpPr>
          <p:cNvPr id="71" name="Google Shape;71;p25"/>
          <p:cNvSpPr txBox="1"/>
          <p:nvPr>
            <p:ph idx="4" type="body"/>
          </p:nvPr>
        </p:nvSpPr>
        <p:spPr>
          <a:xfrm>
            <a:off x="6217709" y="2926052"/>
            <a:ext cx="5393100" cy="2934999"/>
          </a:xfrm>
          <a:prstGeom prst="rect">
            <a:avLst/>
          </a:prstGeom>
          <a:noFill/>
          <a:ln>
            <a:noFill/>
          </a:ln>
        </p:spPr>
        <p:txBody>
          <a:bodyPr anchorCtr="0" anchor="t" bIns="45700" lIns="91425" spcFirstLastPara="1" rIns="91425" wrap="square" tIns="45700">
            <a:normAutofit/>
          </a:bodyPr>
          <a:lstStyle>
            <a:lvl1pPr indent="-333756" lvl="0" marL="457200" algn="l">
              <a:spcBef>
                <a:spcPts val="360"/>
              </a:spcBef>
              <a:spcAft>
                <a:spcPts val="0"/>
              </a:spcAft>
              <a:buSzPts val="1656"/>
              <a:buChar char="◼"/>
              <a:defRPr/>
            </a:lvl1pPr>
            <a:lvl2pPr indent="-333756" lvl="1" marL="914400" algn="l">
              <a:spcBef>
                <a:spcPts val="600"/>
              </a:spcBef>
              <a:spcAft>
                <a:spcPts val="0"/>
              </a:spcAft>
              <a:buSzPts val="1656"/>
              <a:buChar char="◼"/>
              <a:defRPr/>
            </a:lvl2pPr>
            <a:lvl3pPr indent="-333756" lvl="2" marL="1371600" algn="l">
              <a:spcBef>
                <a:spcPts val="600"/>
              </a:spcBef>
              <a:spcAft>
                <a:spcPts val="0"/>
              </a:spcAft>
              <a:buSzPts val="1656"/>
              <a:buChar char="◼"/>
              <a:defRPr/>
            </a:lvl3pPr>
            <a:lvl4pPr indent="-333756" lvl="3" marL="1828800" algn="l">
              <a:spcBef>
                <a:spcPts val="600"/>
              </a:spcBef>
              <a:spcAft>
                <a:spcPts val="0"/>
              </a:spcAft>
              <a:buSzPts val="1656"/>
              <a:buChar char="◼"/>
              <a:defRPr/>
            </a:lvl4pPr>
            <a:lvl5pPr indent="-333756" lvl="4" marL="2286000" algn="l">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72" name="Google Shape;72;p25"/>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5"/>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5"/>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5" name="Shape 75"/>
        <p:cNvGrpSpPr/>
        <p:nvPr/>
      </p:nvGrpSpPr>
      <p:grpSpPr>
        <a:xfrm>
          <a:off x="0" y="0"/>
          <a:ext cx="0" cy="0"/>
          <a:chOff x="0" y="0"/>
          <a:chExt cx="0" cy="0"/>
        </a:xfrm>
      </p:grpSpPr>
      <p:sp>
        <p:nvSpPr>
          <p:cNvPr id="76" name="Google Shape;76;p26"/>
          <p:cNvSpPr txBox="1"/>
          <p:nvPr>
            <p:ph type="title"/>
          </p:nvPr>
        </p:nvSpPr>
        <p:spPr>
          <a:xfrm>
            <a:off x="581193" y="4693389"/>
            <a:ext cx="11029616"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400"/>
              <a:buFont typeface="Gill Sans"/>
              <a:buNone/>
              <a:defRPr b="0" sz="2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6"/>
          <p:cNvSpPr/>
          <p:nvPr>
            <p:ph idx="2" type="pic"/>
          </p:nvPr>
        </p:nvSpPr>
        <p:spPr>
          <a:xfrm>
            <a:off x="447817" y="599725"/>
            <a:ext cx="11290859" cy="3557252"/>
          </a:xfrm>
          <a:prstGeom prst="rect">
            <a:avLst/>
          </a:prstGeom>
          <a:noFill/>
          <a:ln>
            <a:noFill/>
          </a:ln>
        </p:spPr>
      </p:sp>
      <p:sp>
        <p:nvSpPr>
          <p:cNvPr id="78" name="Google Shape;78;p26"/>
          <p:cNvSpPr txBox="1"/>
          <p:nvPr>
            <p:ph idx="1" type="body"/>
          </p:nvPr>
        </p:nvSpPr>
        <p:spPr>
          <a:xfrm>
            <a:off x="581192" y="5260127"/>
            <a:ext cx="11029617" cy="598671"/>
          </a:xfrm>
          <a:prstGeom prst="rect">
            <a:avLst/>
          </a:prstGeom>
          <a:noFill/>
          <a:ln>
            <a:noFill/>
          </a:ln>
        </p:spPr>
        <p:txBody>
          <a:bodyPr anchorCtr="0" anchor="ctr" bIns="45700" lIns="91425" spcFirstLastPara="1" rIns="91425" wrap="square" tIns="45700">
            <a:normAutofit/>
          </a:bodyPr>
          <a:lstStyle>
            <a:lvl1pPr indent="-228600" lvl="0" marL="457200" algn="l">
              <a:spcBef>
                <a:spcPts val="240"/>
              </a:spcBef>
              <a:spcAft>
                <a:spcPts val="0"/>
              </a:spcAft>
              <a:buSzPts val="1104"/>
              <a:buNone/>
              <a:defRPr sz="1200"/>
            </a:lvl1pPr>
            <a:lvl2pPr indent="-228600" lvl="1" marL="914400" algn="l">
              <a:spcBef>
                <a:spcPts val="600"/>
              </a:spcBef>
              <a:spcAft>
                <a:spcPts val="0"/>
              </a:spcAft>
              <a:buSzPts val="1104"/>
              <a:buNone/>
              <a:defRPr sz="1200"/>
            </a:lvl2pPr>
            <a:lvl3pPr indent="-228600" lvl="2" marL="1371600" algn="l">
              <a:spcBef>
                <a:spcPts val="600"/>
              </a:spcBef>
              <a:spcAft>
                <a:spcPts val="0"/>
              </a:spcAft>
              <a:buSzPts val="920"/>
              <a:buNone/>
              <a:defRPr sz="1000"/>
            </a:lvl3pPr>
            <a:lvl4pPr indent="-228600" lvl="3" marL="1828800" algn="l">
              <a:spcBef>
                <a:spcPts val="600"/>
              </a:spcBef>
              <a:spcAft>
                <a:spcPts val="0"/>
              </a:spcAft>
              <a:buSzPts val="828"/>
              <a:buNone/>
              <a:defRPr sz="900"/>
            </a:lvl4pPr>
            <a:lvl5pPr indent="-228600" lvl="4" marL="2286000" algn="l">
              <a:spcBef>
                <a:spcPts val="600"/>
              </a:spcBef>
              <a:spcAft>
                <a:spcPts val="0"/>
              </a:spcAft>
              <a:buSzPts val="828"/>
              <a:buNone/>
              <a:defRPr sz="900"/>
            </a:lvl5pPr>
            <a:lvl6pPr indent="-228600" lvl="5" marL="2743200" algn="l">
              <a:spcBef>
                <a:spcPts val="600"/>
              </a:spcBef>
              <a:spcAft>
                <a:spcPts val="0"/>
              </a:spcAft>
              <a:buSzPts val="828"/>
              <a:buNone/>
              <a:defRPr sz="900"/>
            </a:lvl6pPr>
            <a:lvl7pPr indent="-228600" lvl="6" marL="3200400" algn="l">
              <a:spcBef>
                <a:spcPts val="600"/>
              </a:spcBef>
              <a:spcAft>
                <a:spcPts val="0"/>
              </a:spcAft>
              <a:buSzPts val="828"/>
              <a:buNone/>
              <a:defRPr sz="900"/>
            </a:lvl7pPr>
            <a:lvl8pPr indent="-228600" lvl="7" marL="3657600" algn="l">
              <a:spcBef>
                <a:spcPts val="600"/>
              </a:spcBef>
              <a:spcAft>
                <a:spcPts val="0"/>
              </a:spcAft>
              <a:buSzPts val="828"/>
              <a:buNone/>
              <a:defRPr sz="900"/>
            </a:lvl8pPr>
            <a:lvl9pPr indent="-228600" lvl="8" marL="4114800" algn="l">
              <a:spcBef>
                <a:spcPts val="600"/>
              </a:spcBef>
              <a:spcAft>
                <a:spcPts val="600"/>
              </a:spcAft>
              <a:buSzPts val="828"/>
              <a:buNone/>
              <a:defRPr sz="900"/>
            </a:lvl9pPr>
          </a:lstStyle>
          <a:p/>
        </p:txBody>
      </p:sp>
      <p:sp>
        <p:nvSpPr>
          <p:cNvPr id="79" name="Google Shape;79;p26"/>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6"/>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6"/>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2" name="Shape 82"/>
        <p:cNvGrpSpPr/>
        <p:nvPr/>
      </p:nvGrpSpPr>
      <p:grpSpPr>
        <a:xfrm>
          <a:off x="0" y="0"/>
          <a:ext cx="0" cy="0"/>
          <a:chOff x="0" y="0"/>
          <a:chExt cx="0" cy="0"/>
        </a:xfrm>
      </p:grpSpPr>
      <p:sp>
        <p:nvSpPr>
          <p:cNvPr id="83" name="Google Shape;83;p27"/>
          <p:cNvSpPr/>
          <p:nvPr/>
        </p:nvSpPr>
        <p:spPr>
          <a:xfrm>
            <a:off x="440286" y="614407"/>
            <a:ext cx="11309338" cy="11892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7"/>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7"/>
          <p:cNvSpPr txBox="1"/>
          <p:nvPr>
            <p:ph idx="1" type="body"/>
          </p:nvPr>
        </p:nvSpPr>
        <p:spPr>
          <a:xfrm rot="5400000">
            <a:off x="4334603" y="-1417408"/>
            <a:ext cx="3522794" cy="11029616"/>
          </a:xfrm>
          <a:prstGeom prst="rect">
            <a:avLst/>
          </a:prstGeom>
          <a:noFill/>
          <a:ln>
            <a:noFill/>
          </a:ln>
        </p:spPr>
        <p:txBody>
          <a:bodyPr anchorCtr="0" anchor="t" bIns="45700" lIns="91425" spcFirstLastPara="1" rIns="91425" wrap="square" tIns="45700">
            <a:normAutofit/>
          </a:bodyPr>
          <a:lstStyle>
            <a:lvl1pPr indent="-333756" lvl="0" marL="457200" algn="l">
              <a:spcBef>
                <a:spcPts val="360"/>
              </a:spcBef>
              <a:spcAft>
                <a:spcPts val="0"/>
              </a:spcAft>
              <a:buSzPts val="1656"/>
              <a:buChar char="◼"/>
              <a:defRPr/>
            </a:lvl1pPr>
            <a:lvl2pPr indent="-322072" lvl="1" marL="914400" algn="l">
              <a:spcBef>
                <a:spcPts val="600"/>
              </a:spcBef>
              <a:spcAft>
                <a:spcPts val="0"/>
              </a:spcAft>
              <a:buSzPts val="1472"/>
              <a:buChar char="◼"/>
              <a:defRPr/>
            </a:lvl2pPr>
            <a:lvl3pPr indent="-310388" lvl="2" marL="1371600" algn="l">
              <a:spcBef>
                <a:spcPts val="600"/>
              </a:spcBef>
              <a:spcAft>
                <a:spcPts val="0"/>
              </a:spcAft>
              <a:buSzPts val="1288"/>
              <a:buChar char="◼"/>
              <a:defRPr/>
            </a:lvl3pPr>
            <a:lvl4pPr indent="-298704" lvl="3" marL="1828800" algn="l">
              <a:spcBef>
                <a:spcPts val="600"/>
              </a:spcBef>
              <a:spcAft>
                <a:spcPts val="0"/>
              </a:spcAft>
              <a:buSzPts val="1104"/>
              <a:buChar char="◼"/>
              <a:defRPr/>
            </a:lvl4pPr>
            <a:lvl5pPr indent="-298704" lvl="4" marL="2286000" algn="l">
              <a:spcBef>
                <a:spcPts val="600"/>
              </a:spcBef>
              <a:spcAft>
                <a:spcPts val="0"/>
              </a:spcAft>
              <a:buSzPts val="1104"/>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86" name="Google Shape;86;p27"/>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7"/>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7"/>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9" name="Shape 89"/>
        <p:cNvGrpSpPr/>
        <p:nvPr/>
      </p:nvGrpSpPr>
      <p:grpSpPr>
        <a:xfrm>
          <a:off x="0" y="0"/>
          <a:ext cx="0" cy="0"/>
          <a:chOff x="0" y="0"/>
          <a:chExt cx="0" cy="0"/>
        </a:xfrm>
      </p:grpSpPr>
      <p:sp>
        <p:nvSpPr>
          <p:cNvPr id="90" name="Google Shape;90;p28"/>
          <p:cNvSpPr/>
          <p:nvPr/>
        </p:nvSpPr>
        <p:spPr>
          <a:xfrm>
            <a:off x="8839201" y="599725"/>
            <a:ext cx="2906817" cy="581695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8"/>
          <p:cNvSpPr txBox="1"/>
          <p:nvPr>
            <p:ph type="title"/>
          </p:nvPr>
        </p:nvSpPr>
        <p:spPr>
          <a:xfrm rot="5400000">
            <a:off x="7249746" y="2265181"/>
            <a:ext cx="5183073" cy="200416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8"/>
          <p:cNvSpPr txBox="1"/>
          <p:nvPr>
            <p:ph idx="1" type="body"/>
          </p:nvPr>
        </p:nvSpPr>
        <p:spPr>
          <a:xfrm rot="5400000">
            <a:off x="2131526" y="-680877"/>
            <a:ext cx="5183073" cy="7896279"/>
          </a:xfrm>
          <a:prstGeom prst="rect">
            <a:avLst/>
          </a:prstGeom>
          <a:noFill/>
          <a:ln>
            <a:noFill/>
          </a:ln>
        </p:spPr>
        <p:txBody>
          <a:bodyPr anchorCtr="0" anchor="t" bIns="45700" lIns="91425" spcFirstLastPara="1" rIns="91425" wrap="square" tIns="45700">
            <a:normAutofit/>
          </a:bodyPr>
          <a:lstStyle>
            <a:lvl1pPr indent="-333756" lvl="0" marL="457200" algn="l">
              <a:spcBef>
                <a:spcPts val="360"/>
              </a:spcBef>
              <a:spcAft>
                <a:spcPts val="0"/>
              </a:spcAft>
              <a:buSzPts val="1656"/>
              <a:buChar char="◼"/>
              <a:defRPr/>
            </a:lvl1pPr>
            <a:lvl2pPr indent="-333756" lvl="1" marL="914400" algn="l">
              <a:spcBef>
                <a:spcPts val="600"/>
              </a:spcBef>
              <a:spcAft>
                <a:spcPts val="0"/>
              </a:spcAft>
              <a:buSzPts val="1656"/>
              <a:buChar char="◼"/>
              <a:defRPr/>
            </a:lvl2pPr>
            <a:lvl3pPr indent="-333756" lvl="2" marL="1371600" algn="l">
              <a:spcBef>
                <a:spcPts val="600"/>
              </a:spcBef>
              <a:spcAft>
                <a:spcPts val="0"/>
              </a:spcAft>
              <a:buSzPts val="1656"/>
              <a:buChar char="◼"/>
              <a:defRPr/>
            </a:lvl3pPr>
            <a:lvl4pPr indent="-333756" lvl="3" marL="1828800" algn="l">
              <a:spcBef>
                <a:spcPts val="600"/>
              </a:spcBef>
              <a:spcAft>
                <a:spcPts val="0"/>
              </a:spcAft>
              <a:buSzPts val="1656"/>
              <a:buChar char="◼"/>
              <a:defRPr/>
            </a:lvl4pPr>
            <a:lvl5pPr indent="-333756" lvl="4" marL="2286000" algn="l">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93" name="Google Shape;93;p28"/>
          <p:cNvSpPr txBox="1"/>
          <p:nvPr>
            <p:ph idx="10" type="dt"/>
          </p:nvPr>
        </p:nvSpPr>
        <p:spPr>
          <a:xfrm>
            <a:off x="8993673" y="5956137"/>
            <a:ext cx="1328141"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rgbClr val="2D59AB"/>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8"/>
          <p:cNvSpPr txBox="1"/>
          <p:nvPr>
            <p:ph idx="11" type="ftr"/>
          </p:nvPr>
        </p:nvSpPr>
        <p:spPr>
          <a:xfrm>
            <a:off x="774923" y="5951811"/>
            <a:ext cx="789627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8"/>
          <p:cNvSpPr txBox="1"/>
          <p:nvPr>
            <p:ph idx="12" type="sldNum"/>
          </p:nvPr>
        </p:nvSpPr>
        <p:spPr>
          <a:xfrm>
            <a:off x="10446615" y="5956137"/>
            <a:ext cx="11641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rgbClr val="2D59AB"/>
                </a:solidFill>
                <a:latin typeface="Gill Sans"/>
                <a:ea typeface="Gill Sans"/>
                <a:cs typeface="Gill Sans"/>
                <a:sym typeface="Gill Sans"/>
              </a:defRPr>
            </a:lvl1pPr>
            <a:lvl2pPr indent="0" lvl="1" marL="0" algn="r">
              <a:spcBef>
                <a:spcPts val="0"/>
              </a:spcBef>
              <a:buNone/>
              <a:defRPr sz="900">
                <a:solidFill>
                  <a:srgbClr val="2D59AB"/>
                </a:solidFill>
                <a:latin typeface="Gill Sans"/>
                <a:ea typeface="Gill Sans"/>
                <a:cs typeface="Gill Sans"/>
                <a:sym typeface="Gill Sans"/>
              </a:defRPr>
            </a:lvl2pPr>
            <a:lvl3pPr indent="0" lvl="2" marL="0" algn="r">
              <a:spcBef>
                <a:spcPts val="0"/>
              </a:spcBef>
              <a:buNone/>
              <a:defRPr sz="900">
                <a:solidFill>
                  <a:srgbClr val="2D59AB"/>
                </a:solidFill>
                <a:latin typeface="Gill Sans"/>
                <a:ea typeface="Gill Sans"/>
                <a:cs typeface="Gill Sans"/>
                <a:sym typeface="Gill Sans"/>
              </a:defRPr>
            </a:lvl3pPr>
            <a:lvl4pPr indent="0" lvl="3" marL="0" algn="r">
              <a:spcBef>
                <a:spcPts val="0"/>
              </a:spcBef>
              <a:buNone/>
              <a:defRPr sz="900">
                <a:solidFill>
                  <a:srgbClr val="2D59AB"/>
                </a:solidFill>
                <a:latin typeface="Gill Sans"/>
                <a:ea typeface="Gill Sans"/>
                <a:cs typeface="Gill Sans"/>
                <a:sym typeface="Gill Sans"/>
              </a:defRPr>
            </a:lvl4pPr>
            <a:lvl5pPr indent="0" lvl="4" marL="0" algn="r">
              <a:spcBef>
                <a:spcPts val="0"/>
              </a:spcBef>
              <a:buNone/>
              <a:defRPr sz="900">
                <a:solidFill>
                  <a:srgbClr val="2D59AB"/>
                </a:solidFill>
                <a:latin typeface="Gill Sans"/>
                <a:ea typeface="Gill Sans"/>
                <a:cs typeface="Gill Sans"/>
                <a:sym typeface="Gill Sans"/>
              </a:defRPr>
            </a:lvl5pPr>
            <a:lvl6pPr indent="0" lvl="5" marL="0" algn="r">
              <a:spcBef>
                <a:spcPts val="0"/>
              </a:spcBef>
              <a:buNone/>
              <a:defRPr sz="900">
                <a:solidFill>
                  <a:srgbClr val="2D59AB"/>
                </a:solidFill>
                <a:latin typeface="Gill Sans"/>
                <a:ea typeface="Gill Sans"/>
                <a:cs typeface="Gill Sans"/>
                <a:sym typeface="Gill Sans"/>
              </a:defRPr>
            </a:lvl6pPr>
            <a:lvl7pPr indent="0" lvl="6" marL="0" algn="r">
              <a:spcBef>
                <a:spcPts val="0"/>
              </a:spcBef>
              <a:buNone/>
              <a:defRPr sz="900">
                <a:solidFill>
                  <a:srgbClr val="2D59AB"/>
                </a:solidFill>
                <a:latin typeface="Gill Sans"/>
                <a:ea typeface="Gill Sans"/>
                <a:cs typeface="Gill Sans"/>
                <a:sym typeface="Gill Sans"/>
              </a:defRPr>
            </a:lvl7pPr>
            <a:lvl8pPr indent="0" lvl="7" marL="0" algn="r">
              <a:spcBef>
                <a:spcPts val="0"/>
              </a:spcBef>
              <a:buNone/>
              <a:defRPr sz="900">
                <a:solidFill>
                  <a:srgbClr val="2D59AB"/>
                </a:solidFill>
                <a:latin typeface="Gill Sans"/>
                <a:ea typeface="Gill Sans"/>
                <a:cs typeface="Gill Sans"/>
                <a:sym typeface="Gill Sans"/>
              </a:defRPr>
            </a:lvl8pPr>
            <a:lvl9pPr indent="0" lvl="8" marL="0" algn="r">
              <a:spcBef>
                <a:spcPts val="0"/>
              </a:spcBef>
              <a:buNone/>
              <a:defRPr sz="900">
                <a:solidFill>
                  <a:srgbClr val="2D59AB"/>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chemeClr val="lt1"/>
              </a:buClr>
              <a:buSzPts val="2800"/>
              <a:buFont typeface="Gill Sans"/>
              <a:buNone/>
              <a:defRPr b="0" i="0" sz="2800" u="none" cap="none" strike="noStrike">
                <a:solidFill>
                  <a:schemeClr val="lt1"/>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1" name="Google Shape;11;p17"/>
          <p:cNvSpPr txBox="1"/>
          <p:nvPr>
            <p:ph idx="1" type="body"/>
          </p:nvPr>
        </p:nvSpPr>
        <p:spPr>
          <a:xfrm>
            <a:off x="581192" y="2336003"/>
            <a:ext cx="11029616" cy="3522794"/>
          </a:xfrm>
          <a:prstGeom prst="rect">
            <a:avLst/>
          </a:prstGeom>
          <a:noFill/>
          <a:ln>
            <a:noFill/>
          </a:ln>
        </p:spPr>
        <p:txBody>
          <a:bodyPr anchorCtr="0" anchor="ctr" bIns="45700" lIns="91425" spcFirstLastPara="1" rIns="91425" wrap="square" tIns="45700">
            <a:normAutofit/>
          </a:bodyPr>
          <a:lstStyle>
            <a:lvl1pPr indent="-333756" lvl="0" marL="457200" marR="0" rtl="0" algn="l">
              <a:spcBef>
                <a:spcPts val="360"/>
              </a:spcBef>
              <a:spcAft>
                <a:spcPts val="0"/>
              </a:spcAft>
              <a:buClr>
                <a:schemeClr val="accent2"/>
              </a:buClr>
              <a:buSzPts val="1656"/>
              <a:buFont typeface="Noto Sans Symbols"/>
              <a:buChar char="◼"/>
              <a:defRPr b="0" i="0" sz="1800" u="none" cap="none" strike="noStrike">
                <a:solidFill>
                  <a:schemeClr val="dk2"/>
                </a:solidFill>
                <a:latin typeface="Gill Sans"/>
                <a:ea typeface="Gill Sans"/>
                <a:cs typeface="Gill Sans"/>
                <a:sym typeface="Gill Sans"/>
              </a:defRPr>
            </a:lvl1pPr>
            <a:lvl2pPr indent="-322072" lvl="1" marL="914400" marR="0" rtl="0" algn="l">
              <a:spcBef>
                <a:spcPts val="600"/>
              </a:spcBef>
              <a:spcAft>
                <a:spcPts val="0"/>
              </a:spcAft>
              <a:buClr>
                <a:schemeClr val="accent2"/>
              </a:buClr>
              <a:buSzPts val="1472"/>
              <a:buFont typeface="Noto Sans Symbols"/>
              <a:buChar char="◼"/>
              <a:defRPr b="0" i="0" sz="1600" u="none" cap="none" strike="noStrike">
                <a:solidFill>
                  <a:schemeClr val="dk2"/>
                </a:solidFill>
                <a:latin typeface="Gill Sans"/>
                <a:ea typeface="Gill Sans"/>
                <a:cs typeface="Gill Sans"/>
                <a:sym typeface="Gill Sans"/>
              </a:defRPr>
            </a:lvl2pPr>
            <a:lvl3pPr indent="-310388" lvl="2" marL="1371600" marR="0" rtl="0" algn="l">
              <a:spcBef>
                <a:spcPts val="600"/>
              </a:spcBef>
              <a:spcAft>
                <a:spcPts val="0"/>
              </a:spcAft>
              <a:buClr>
                <a:schemeClr val="accent2"/>
              </a:buClr>
              <a:buSzPts val="1288"/>
              <a:buFont typeface="Noto Sans Symbols"/>
              <a:buChar char="◼"/>
              <a:defRPr b="0" i="0" sz="1400" u="none" cap="none" strike="noStrike">
                <a:solidFill>
                  <a:schemeClr val="dk2"/>
                </a:solidFill>
                <a:latin typeface="Gill Sans"/>
                <a:ea typeface="Gill Sans"/>
                <a:cs typeface="Gill Sans"/>
                <a:sym typeface="Gill Sans"/>
              </a:defRPr>
            </a:lvl3pPr>
            <a:lvl4pPr indent="-298704" lvl="3" marL="18288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4pPr>
            <a:lvl5pPr indent="-298704" lvl="4" marL="22860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7pPr>
            <a:lvl8pPr indent="-298704"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8pPr>
            <a:lvl9pPr indent="-298704"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9pPr>
          </a:lstStyle>
          <a:p/>
        </p:txBody>
      </p:sp>
      <p:sp>
        <p:nvSpPr>
          <p:cNvPr id="12" name="Google Shape;12;p17"/>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chemeClr val="accent2"/>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13" name="Google Shape;13;p17"/>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chemeClr val="accent2"/>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14" name="Google Shape;14;p17"/>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chemeClr val="accent2"/>
                </a:solidFill>
                <a:latin typeface="Gill Sans"/>
                <a:ea typeface="Gill Sans"/>
                <a:cs typeface="Gill Sans"/>
                <a:sym typeface="Gill Sans"/>
              </a:defRPr>
            </a:lvl1pPr>
            <a:lvl2pPr indent="0" lvl="1" marL="0" marR="0" rtl="0" algn="r">
              <a:spcBef>
                <a:spcPts val="0"/>
              </a:spcBef>
              <a:buNone/>
              <a:defRPr b="0" i="0" sz="900" u="none" cap="none" strike="noStrike">
                <a:solidFill>
                  <a:schemeClr val="accent2"/>
                </a:solidFill>
                <a:latin typeface="Gill Sans"/>
                <a:ea typeface="Gill Sans"/>
                <a:cs typeface="Gill Sans"/>
                <a:sym typeface="Gill Sans"/>
              </a:defRPr>
            </a:lvl2pPr>
            <a:lvl3pPr indent="0" lvl="2" marL="0" marR="0" rtl="0" algn="r">
              <a:spcBef>
                <a:spcPts val="0"/>
              </a:spcBef>
              <a:buNone/>
              <a:defRPr b="0" i="0" sz="900" u="none" cap="none" strike="noStrike">
                <a:solidFill>
                  <a:schemeClr val="accent2"/>
                </a:solidFill>
                <a:latin typeface="Gill Sans"/>
                <a:ea typeface="Gill Sans"/>
                <a:cs typeface="Gill Sans"/>
                <a:sym typeface="Gill Sans"/>
              </a:defRPr>
            </a:lvl3pPr>
            <a:lvl4pPr indent="0" lvl="3" marL="0" marR="0" rtl="0" algn="r">
              <a:spcBef>
                <a:spcPts val="0"/>
              </a:spcBef>
              <a:buNone/>
              <a:defRPr b="0" i="0" sz="900" u="none" cap="none" strike="noStrike">
                <a:solidFill>
                  <a:schemeClr val="accent2"/>
                </a:solidFill>
                <a:latin typeface="Gill Sans"/>
                <a:ea typeface="Gill Sans"/>
                <a:cs typeface="Gill Sans"/>
                <a:sym typeface="Gill Sans"/>
              </a:defRPr>
            </a:lvl4pPr>
            <a:lvl5pPr indent="0" lvl="4" marL="0" marR="0" rtl="0" algn="r">
              <a:spcBef>
                <a:spcPts val="0"/>
              </a:spcBef>
              <a:buNone/>
              <a:defRPr b="0" i="0" sz="900" u="none" cap="none" strike="noStrike">
                <a:solidFill>
                  <a:schemeClr val="accent2"/>
                </a:solidFill>
                <a:latin typeface="Gill Sans"/>
                <a:ea typeface="Gill Sans"/>
                <a:cs typeface="Gill Sans"/>
                <a:sym typeface="Gill Sans"/>
              </a:defRPr>
            </a:lvl5pPr>
            <a:lvl6pPr indent="0" lvl="5" marL="0" marR="0" rtl="0" algn="r">
              <a:spcBef>
                <a:spcPts val="0"/>
              </a:spcBef>
              <a:buNone/>
              <a:defRPr b="0" i="0" sz="900" u="none" cap="none" strike="noStrike">
                <a:solidFill>
                  <a:schemeClr val="accent2"/>
                </a:solidFill>
                <a:latin typeface="Gill Sans"/>
                <a:ea typeface="Gill Sans"/>
                <a:cs typeface="Gill Sans"/>
                <a:sym typeface="Gill Sans"/>
              </a:defRPr>
            </a:lvl6pPr>
            <a:lvl7pPr indent="0" lvl="6" marL="0" marR="0" rtl="0" algn="r">
              <a:spcBef>
                <a:spcPts val="0"/>
              </a:spcBef>
              <a:buNone/>
              <a:defRPr b="0" i="0" sz="900" u="none" cap="none" strike="noStrike">
                <a:solidFill>
                  <a:schemeClr val="accent2"/>
                </a:solidFill>
                <a:latin typeface="Gill Sans"/>
                <a:ea typeface="Gill Sans"/>
                <a:cs typeface="Gill Sans"/>
                <a:sym typeface="Gill Sans"/>
              </a:defRPr>
            </a:lvl7pPr>
            <a:lvl8pPr indent="0" lvl="7" marL="0" marR="0" rtl="0" algn="r">
              <a:spcBef>
                <a:spcPts val="0"/>
              </a:spcBef>
              <a:buNone/>
              <a:defRPr b="0" i="0" sz="900" u="none" cap="none" strike="noStrike">
                <a:solidFill>
                  <a:schemeClr val="accent2"/>
                </a:solidFill>
                <a:latin typeface="Gill Sans"/>
                <a:ea typeface="Gill Sans"/>
                <a:cs typeface="Gill Sans"/>
                <a:sym typeface="Gill Sans"/>
              </a:defRPr>
            </a:lvl8pPr>
            <a:lvl9pPr indent="0" lvl="8" marL="0" marR="0" rtl="0" algn="r">
              <a:spcBef>
                <a:spcPts val="0"/>
              </a:spcBef>
              <a:buNone/>
              <a:defRPr b="0" i="0" sz="900" u="none" cap="none" strike="noStrike">
                <a:solidFill>
                  <a:schemeClr val="accent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7"/>
          <p:cNvSpPr/>
          <p:nvPr/>
        </p:nvSpPr>
        <p:spPr>
          <a:xfrm>
            <a:off x="446534" y="457200"/>
            <a:ext cx="3703320" cy="94997"/>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7"/>
          <p:cNvSpPr/>
          <p:nvPr/>
        </p:nvSpPr>
        <p:spPr>
          <a:xfrm>
            <a:off x="8042147" y="453643"/>
            <a:ext cx="3703320" cy="98554"/>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7"/>
          <p:cNvSpPr/>
          <p:nvPr/>
        </p:nvSpPr>
        <p:spPr>
          <a:xfrm>
            <a:off x="4241830" y="457200"/>
            <a:ext cx="3703320" cy="9144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0" name="Shape 100"/>
        <p:cNvGrpSpPr/>
        <p:nvPr/>
      </p:nvGrpSpPr>
      <p:grpSpPr>
        <a:xfrm>
          <a:off x="0" y="0"/>
          <a:ext cx="0" cy="0"/>
          <a:chOff x="0" y="0"/>
          <a:chExt cx="0" cy="0"/>
        </a:xfrm>
      </p:grpSpPr>
      <p:sp>
        <p:nvSpPr>
          <p:cNvPr id="101" name="Google Shape;101;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pic>
        <p:nvPicPr>
          <p:cNvPr descr="Digital Connections" id="102" name="Google Shape;102;p1"/>
          <p:cNvPicPr preferRelativeResize="0"/>
          <p:nvPr/>
        </p:nvPicPr>
        <p:blipFill rotWithShape="1">
          <a:blip r:embed="rId3">
            <a:alphaModFix/>
          </a:blip>
          <a:srcRect b="-1" l="13265" r="3502" t="9091"/>
          <a:stretch/>
        </p:blipFill>
        <p:spPr>
          <a:xfrm>
            <a:off x="20" y="10"/>
            <a:ext cx="12191980" cy="6857990"/>
          </a:xfrm>
          <a:prstGeom prst="rect">
            <a:avLst/>
          </a:prstGeom>
          <a:noFill/>
          <a:ln>
            <a:noFill/>
          </a:ln>
        </p:spPr>
      </p:pic>
      <p:grpSp>
        <p:nvGrpSpPr>
          <p:cNvPr id="103" name="Google Shape;103;p1"/>
          <p:cNvGrpSpPr/>
          <p:nvPr/>
        </p:nvGrpSpPr>
        <p:grpSpPr>
          <a:xfrm>
            <a:off x="446534" y="453643"/>
            <a:ext cx="11298933" cy="98554"/>
            <a:chOff x="446534" y="453643"/>
            <a:chExt cx="11298933" cy="98554"/>
          </a:xfrm>
        </p:grpSpPr>
        <p:sp>
          <p:nvSpPr>
            <p:cNvPr id="104" name="Google Shape;104;p1"/>
            <p:cNvSpPr/>
            <p:nvPr/>
          </p:nvSpPr>
          <p:spPr>
            <a:xfrm>
              <a:off x="446534" y="457200"/>
              <a:ext cx="3703320" cy="94997"/>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05" name="Google Shape;105;p1"/>
            <p:cNvSpPr/>
            <p:nvPr/>
          </p:nvSpPr>
          <p:spPr>
            <a:xfrm>
              <a:off x="8042147" y="453643"/>
              <a:ext cx="3703320" cy="98554"/>
            </a:xfrm>
            <a:prstGeom prst="rect">
              <a:avLst/>
            </a:pr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06" name="Google Shape;106;p1"/>
            <p:cNvSpPr/>
            <p:nvPr/>
          </p:nvSpPr>
          <p:spPr>
            <a:xfrm>
              <a:off x="4241830" y="457200"/>
              <a:ext cx="3703320" cy="9144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grpSp>
      <p:sp>
        <p:nvSpPr>
          <p:cNvPr id="107" name="Google Shape;107;p1"/>
          <p:cNvSpPr/>
          <p:nvPr/>
        </p:nvSpPr>
        <p:spPr>
          <a:xfrm>
            <a:off x="448732" y="4428067"/>
            <a:ext cx="11260667" cy="1962497"/>
          </a:xfrm>
          <a:prstGeom prst="rect">
            <a:avLst/>
          </a:prstGeom>
          <a:solidFill>
            <a:schemeClr val="accent1">
              <a:alpha val="96863"/>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08" name="Google Shape;108;p1"/>
          <p:cNvSpPr txBox="1"/>
          <p:nvPr>
            <p:ph type="ctrTitle"/>
          </p:nvPr>
        </p:nvSpPr>
        <p:spPr>
          <a:xfrm>
            <a:off x="581191" y="4572000"/>
            <a:ext cx="10993549" cy="895244"/>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accent1"/>
              </a:buClr>
              <a:buSzPts val="3600"/>
              <a:buFont typeface="Gill Sans"/>
              <a:buNone/>
            </a:pPr>
            <a:br>
              <a:rPr lang="en-US" sz="3600"/>
            </a:br>
            <a:endParaRPr sz="6000">
              <a:solidFill>
                <a:schemeClr val="lt1"/>
              </a:solidFill>
            </a:endParaRPr>
          </a:p>
        </p:txBody>
      </p:sp>
      <p:sp>
        <p:nvSpPr>
          <p:cNvPr id="109" name="Google Shape;109;p1"/>
          <p:cNvSpPr txBox="1"/>
          <p:nvPr>
            <p:ph idx="1" type="subTitle"/>
          </p:nvPr>
        </p:nvSpPr>
        <p:spPr>
          <a:xfrm>
            <a:off x="581194" y="5467246"/>
            <a:ext cx="10993546" cy="484822"/>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SzPct val="92000"/>
              <a:buNone/>
            </a:pPr>
            <a:br>
              <a:rPr lang="en-US"/>
            </a:br>
            <a:endParaRPr>
              <a:solidFill>
                <a:srgbClr val="7CEBFF"/>
              </a:solidFill>
            </a:endParaRPr>
          </a:p>
        </p:txBody>
      </p:sp>
      <p:sp>
        <p:nvSpPr>
          <p:cNvPr id="110" name="Google Shape;110;p1"/>
          <p:cNvSpPr txBox="1"/>
          <p:nvPr/>
        </p:nvSpPr>
        <p:spPr>
          <a:xfrm>
            <a:off x="581191" y="4512316"/>
            <a:ext cx="10829100" cy="193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chemeClr val="lt1"/>
                </a:solidFill>
                <a:latin typeface="Gill Sans"/>
                <a:ea typeface="Gill Sans"/>
                <a:cs typeface="Gill Sans"/>
                <a:sym typeface="Gill Sans"/>
              </a:rPr>
              <a:t>OMNICHANNEL MARKETING BERBASIS DIGITAL </a:t>
            </a:r>
            <a:r>
              <a:rPr b="1" lang="en-US" sz="4400">
                <a:solidFill>
                  <a:schemeClr val="lt1"/>
                </a:solidFill>
                <a:latin typeface="Gill Sans"/>
                <a:ea typeface="Gill Sans"/>
                <a:cs typeface="Gill Sans"/>
                <a:sym typeface="Gill Sans"/>
              </a:rPr>
              <a:t>STRATEGY </a:t>
            </a:r>
            <a:endParaRPr b="1" sz="4400">
              <a:solidFill>
                <a:schemeClr val="lt1"/>
              </a:solidFill>
              <a:latin typeface="Gill Sans"/>
              <a:ea typeface="Gill Sans"/>
              <a:cs typeface="Gill Sans"/>
              <a:sym typeface="Gill Sans"/>
            </a:endParaRPr>
          </a:p>
          <a:p>
            <a:pPr indent="0" lvl="0" marL="0" marR="0" rtl="0" algn="l">
              <a:spcBef>
                <a:spcPts val="0"/>
              </a:spcBef>
              <a:spcAft>
                <a:spcPts val="0"/>
              </a:spcAft>
              <a:buNone/>
            </a:pPr>
            <a:r>
              <a:t/>
            </a:r>
            <a:endParaRPr b="1" sz="3200">
              <a:solidFill>
                <a:schemeClr val="lt1"/>
              </a:solidFill>
              <a:latin typeface="Gill Sans"/>
              <a:ea typeface="Gill Sans"/>
              <a:cs typeface="Gill Sans"/>
              <a:sym typeface="Gill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
          <p:cNvSpPr txBox="1"/>
          <p:nvPr>
            <p:ph type="title"/>
          </p:nvPr>
        </p:nvSpPr>
        <p:spPr>
          <a:xfrm>
            <a:off x="581193" y="729658"/>
            <a:ext cx="11029616" cy="98833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lang="en-US"/>
              <a:t>WHAT IS OMNI CHANNEL MARKETING?</a:t>
            </a:r>
            <a:endParaRPr/>
          </a:p>
        </p:txBody>
      </p:sp>
      <p:sp>
        <p:nvSpPr>
          <p:cNvPr id="116" name="Google Shape;116;p2"/>
          <p:cNvSpPr txBox="1"/>
          <p:nvPr/>
        </p:nvSpPr>
        <p:spPr>
          <a:xfrm>
            <a:off x="5806439" y="2212129"/>
            <a:ext cx="6098344" cy="483209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800">
                <a:solidFill>
                  <a:srgbClr val="0070C0"/>
                </a:solidFill>
                <a:latin typeface="Sail"/>
                <a:ea typeface="Sail"/>
                <a:cs typeface="Sail"/>
                <a:sym typeface="Sail"/>
              </a:rPr>
              <a:t>Pemasaran omnichannel adalah strategi yang mengintegrasikan beberapa saluran pemasaran untuk menciptakan pengalaman pelanggan 360 derajat Tanpa Hambatan di semua titik kontak. Ini menghubungkan saluran online dan offline, termasuk platform digital, toko fisik, dan interaksi pelanggan, untuk memastikan pesan yang konsisten dan pengalaman merek yang terpadu.</a:t>
            </a:r>
            <a:br>
              <a:rPr b="1" i="0" lang="en-US" sz="2800">
                <a:solidFill>
                  <a:srgbClr val="0070C0"/>
                </a:solidFill>
                <a:latin typeface="Sail"/>
                <a:ea typeface="Sail"/>
                <a:cs typeface="Sail"/>
                <a:sym typeface="Sail"/>
              </a:rPr>
            </a:br>
            <a:endParaRPr b="1" sz="2800">
              <a:solidFill>
                <a:srgbClr val="0070C0"/>
              </a:solidFill>
              <a:latin typeface="Gill Sans"/>
              <a:ea typeface="Gill Sans"/>
              <a:cs typeface="Gill Sans"/>
              <a:sym typeface="Gill Sans"/>
            </a:endParaRPr>
          </a:p>
        </p:txBody>
      </p:sp>
      <p:pic>
        <p:nvPicPr>
          <p:cNvPr id="117" name="Google Shape;117;p2"/>
          <p:cNvPicPr preferRelativeResize="0"/>
          <p:nvPr>
            <p:ph idx="1" type="body"/>
          </p:nvPr>
        </p:nvPicPr>
        <p:blipFill rotWithShape="1">
          <a:blip r:embed="rId3">
            <a:alphaModFix/>
          </a:blip>
          <a:srcRect b="0" l="0" r="0" t="0"/>
          <a:stretch/>
        </p:blipFill>
        <p:spPr>
          <a:xfrm>
            <a:off x="379827" y="2430797"/>
            <a:ext cx="5398476" cy="3196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3"/>
          <p:cNvSpPr txBox="1"/>
          <p:nvPr>
            <p:ph type="title"/>
          </p:nvPr>
        </p:nvSpPr>
        <p:spPr>
          <a:xfrm>
            <a:off x="581192" y="5262296"/>
            <a:ext cx="4909445" cy="689514"/>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FFC000"/>
              </a:buClr>
              <a:buSzPts val="2400"/>
              <a:buFont typeface="Gill Sans"/>
              <a:buNone/>
            </a:pPr>
            <a:r>
              <a:rPr b="1" lang="en-US" sz="2400">
                <a:solidFill>
                  <a:srgbClr val="FFC000"/>
                </a:solidFill>
              </a:rPr>
              <a:t>MARKETING GENERASI 4.0</a:t>
            </a:r>
            <a:endParaRPr b="1">
              <a:solidFill>
                <a:srgbClr val="FFC000"/>
              </a:solidFill>
            </a:endParaRPr>
          </a:p>
        </p:txBody>
      </p:sp>
      <p:pic>
        <p:nvPicPr>
          <p:cNvPr id="123" name="Google Shape;123;p3"/>
          <p:cNvPicPr preferRelativeResize="0"/>
          <p:nvPr>
            <p:ph idx="1" type="body"/>
          </p:nvPr>
        </p:nvPicPr>
        <p:blipFill rotWithShape="1">
          <a:blip r:embed="rId3">
            <a:alphaModFix/>
          </a:blip>
          <a:srcRect b="0" l="0" r="0" t="0"/>
          <a:stretch/>
        </p:blipFill>
        <p:spPr>
          <a:xfrm>
            <a:off x="1654629" y="354967"/>
            <a:ext cx="8904514" cy="4711388"/>
          </a:xfrm>
          <a:prstGeom prst="rect">
            <a:avLst/>
          </a:prstGeom>
          <a:noFill/>
          <a:ln>
            <a:noFill/>
          </a:ln>
        </p:spPr>
      </p:pic>
      <p:sp>
        <p:nvSpPr>
          <p:cNvPr id="124" name="Google Shape;124;p3"/>
          <p:cNvSpPr txBox="1"/>
          <p:nvPr>
            <p:ph idx="2" type="body"/>
          </p:nvPr>
        </p:nvSpPr>
        <p:spPr>
          <a:xfrm>
            <a:off x="5740823" y="5262296"/>
            <a:ext cx="5869987" cy="689515"/>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SzPts val="2208"/>
              <a:buNone/>
            </a:pPr>
            <a:r>
              <a:rPr b="1" lang="en-US" sz="2400">
                <a:solidFill>
                  <a:srgbClr val="FF0000"/>
                </a:solidFill>
              </a:rPr>
              <a:t>MARKETING GENERASI 5.0</a:t>
            </a:r>
            <a:endParaRPr b="1" sz="180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9" name="Shape 129"/>
        <p:cNvGrpSpPr/>
        <p:nvPr/>
      </p:nvGrpSpPr>
      <p:grpSpPr>
        <a:xfrm>
          <a:off x="0" y="0"/>
          <a:ext cx="0" cy="0"/>
          <a:chOff x="0" y="0"/>
          <a:chExt cx="0" cy="0"/>
        </a:xfrm>
      </p:grpSpPr>
      <p:sp>
        <p:nvSpPr>
          <p:cNvPr id="130" name="Google Shape;130;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pic>
        <p:nvPicPr>
          <p:cNvPr descr="Digital Numbers" id="131" name="Google Shape;131;p4"/>
          <p:cNvPicPr preferRelativeResize="0"/>
          <p:nvPr/>
        </p:nvPicPr>
        <p:blipFill rotWithShape="1">
          <a:blip r:embed="rId3">
            <a:alphaModFix/>
          </a:blip>
          <a:srcRect b="12711" l="0" r="9091" t="10681"/>
          <a:stretch/>
        </p:blipFill>
        <p:spPr>
          <a:xfrm>
            <a:off x="-85578" y="14078"/>
            <a:ext cx="12191980" cy="6857990"/>
          </a:xfrm>
          <a:prstGeom prst="rect">
            <a:avLst/>
          </a:prstGeom>
          <a:noFill/>
          <a:ln>
            <a:noFill/>
          </a:ln>
        </p:spPr>
      </p:pic>
      <p:grpSp>
        <p:nvGrpSpPr>
          <p:cNvPr id="132" name="Google Shape;132;p4"/>
          <p:cNvGrpSpPr/>
          <p:nvPr/>
        </p:nvGrpSpPr>
        <p:grpSpPr>
          <a:xfrm>
            <a:off x="438067" y="457200"/>
            <a:ext cx="7507083" cy="5935132"/>
            <a:chOff x="438067" y="457200"/>
            <a:chExt cx="7507083" cy="5935132"/>
          </a:xfrm>
        </p:grpSpPr>
        <p:sp>
          <p:nvSpPr>
            <p:cNvPr id="133" name="Google Shape;133;p4"/>
            <p:cNvSpPr/>
            <p:nvPr/>
          </p:nvSpPr>
          <p:spPr>
            <a:xfrm>
              <a:off x="438067" y="618067"/>
              <a:ext cx="7503665" cy="5774265"/>
            </a:xfrm>
            <a:prstGeom prst="rect">
              <a:avLst/>
            </a:prstGeom>
            <a:solidFill>
              <a:schemeClr val="accent1">
                <a:alpha val="96863"/>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34" name="Google Shape;134;p4"/>
            <p:cNvSpPr/>
            <p:nvPr/>
          </p:nvSpPr>
          <p:spPr>
            <a:xfrm>
              <a:off x="438068" y="457200"/>
              <a:ext cx="3703320" cy="94997"/>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35" name="Google Shape;135;p4"/>
            <p:cNvSpPr/>
            <p:nvPr/>
          </p:nvSpPr>
          <p:spPr>
            <a:xfrm>
              <a:off x="4241830" y="457200"/>
              <a:ext cx="3703320" cy="9144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grpSp>
      <p:sp>
        <p:nvSpPr>
          <p:cNvPr id="136" name="Google Shape;136;p4"/>
          <p:cNvSpPr txBox="1"/>
          <p:nvPr>
            <p:ph type="title"/>
          </p:nvPr>
        </p:nvSpPr>
        <p:spPr>
          <a:xfrm>
            <a:off x="935893" y="94552"/>
            <a:ext cx="7213600" cy="1121871"/>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2800"/>
              <a:buFont typeface="Gill Sans"/>
              <a:buNone/>
            </a:pPr>
            <a:r>
              <a:rPr b="1" lang="en-US"/>
              <a:t>KEY CONCEPT OF OMMNI CHANNEL MARKETING</a:t>
            </a:r>
            <a:endParaRPr/>
          </a:p>
        </p:txBody>
      </p:sp>
      <p:sp>
        <p:nvSpPr>
          <p:cNvPr id="137" name="Google Shape;137;p4"/>
          <p:cNvSpPr txBox="1"/>
          <p:nvPr/>
        </p:nvSpPr>
        <p:spPr>
          <a:xfrm>
            <a:off x="815469" y="1166697"/>
            <a:ext cx="7164584" cy="120032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lang="en-US" sz="2400">
                <a:solidFill>
                  <a:schemeClr val="lt1"/>
                </a:solidFill>
                <a:latin typeface="Gill Sans"/>
                <a:ea typeface="Gill Sans"/>
                <a:cs typeface="Gill Sans"/>
                <a:sym typeface="Gill Sans"/>
              </a:rPr>
              <a:t>Pemasaran omnichannel berkisar pada beberapa konsep inti yang meningkatkan keterlibatan pelanggan dan hasil bisnis.</a:t>
            </a:r>
            <a:endParaRPr/>
          </a:p>
        </p:txBody>
      </p:sp>
      <p:sp>
        <p:nvSpPr>
          <p:cNvPr id="138" name="Google Shape;138;p4"/>
          <p:cNvSpPr txBox="1"/>
          <p:nvPr/>
        </p:nvSpPr>
        <p:spPr>
          <a:xfrm>
            <a:off x="935893" y="2408040"/>
            <a:ext cx="6815406" cy="3293209"/>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rgbClr val="D8F4FA"/>
              </a:buClr>
              <a:buSzPts val="2400"/>
              <a:buFont typeface="Noto Sans Symbols"/>
              <a:buChar char="❑"/>
            </a:pPr>
            <a:r>
              <a:rPr b="1" lang="en-US" sz="2400">
                <a:solidFill>
                  <a:srgbClr val="D8F4FA"/>
                </a:solidFill>
                <a:latin typeface="Gill Sans"/>
                <a:ea typeface="Gill Sans"/>
                <a:cs typeface="Gill Sans"/>
                <a:sym typeface="Gill Sans"/>
              </a:rPr>
              <a:t>Integrasi Sempurna: Menyelaraskan pesan dan interaksi di seluruh saluran</a:t>
            </a:r>
            <a:r>
              <a:rPr b="1" lang="en-US" sz="2000">
                <a:solidFill>
                  <a:srgbClr val="D8F4FA"/>
                </a:solidFill>
                <a:latin typeface="Gill Sans"/>
                <a:ea typeface="Gill Sans"/>
                <a:cs typeface="Gill Sans"/>
                <a:sym typeface="Gill Sans"/>
              </a:rPr>
              <a:t>.</a:t>
            </a:r>
            <a:endParaRPr/>
          </a:p>
          <a:p>
            <a:pPr indent="-342900" lvl="0" marL="342900" marR="0" rtl="0" algn="just">
              <a:spcBef>
                <a:spcPts val="0"/>
              </a:spcBef>
              <a:spcAft>
                <a:spcPts val="0"/>
              </a:spcAft>
              <a:buClr>
                <a:srgbClr val="FFFF00"/>
              </a:buClr>
              <a:buSzPts val="2000"/>
              <a:buFont typeface="Noto Sans Symbols"/>
              <a:buChar char="❑"/>
            </a:pPr>
            <a:r>
              <a:rPr b="1" lang="en-US" sz="2000">
                <a:solidFill>
                  <a:srgbClr val="FFFF00"/>
                </a:solidFill>
                <a:latin typeface="Gill Sans"/>
                <a:ea typeface="Gill Sans"/>
                <a:cs typeface="Gill Sans"/>
                <a:sym typeface="Gill Sans"/>
              </a:rPr>
              <a:t>Keterlibatan Real-Time: Menanggapi perilaku dan preferensi pelanggan dengan cepat.</a:t>
            </a:r>
            <a:endParaRPr/>
          </a:p>
          <a:p>
            <a:pPr indent="-342900" lvl="0" marL="342900" marR="0" rtl="0" algn="just">
              <a:spcBef>
                <a:spcPts val="0"/>
              </a:spcBef>
              <a:spcAft>
                <a:spcPts val="0"/>
              </a:spcAft>
              <a:buClr>
                <a:schemeClr val="lt1"/>
              </a:buClr>
              <a:buSzPts val="2000"/>
              <a:buFont typeface="Noto Sans Symbols"/>
              <a:buChar char="❑"/>
            </a:pPr>
            <a:r>
              <a:rPr b="1" lang="en-US" sz="2000">
                <a:solidFill>
                  <a:schemeClr val="lt1"/>
                </a:solidFill>
                <a:latin typeface="Gill Sans"/>
                <a:ea typeface="Gill Sans"/>
                <a:cs typeface="Gill Sans"/>
                <a:sym typeface="Gill Sans"/>
              </a:rPr>
              <a:t>Data yang Berpusat pada Pelanggan: Memanfaatkan data pelanggan dari semua titik kontak untuk personalisasi.</a:t>
            </a:r>
            <a:endParaRPr/>
          </a:p>
          <a:p>
            <a:pPr indent="-342900" lvl="0" marL="342900" marR="0" rtl="0" algn="just">
              <a:spcBef>
                <a:spcPts val="0"/>
              </a:spcBef>
              <a:spcAft>
                <a:spcPts val="0"/>
              </a:spcAft>
              <a:buClr>
                <a:srgbClr val="FFFF00"/>
              </a:buClr>
              <a:buSzPts val="2000"/>
              <a:buFont typeface="Noto Sans Symbols"/>
              <a:buChar char="❑"/>
            </a:pPr>
            <a:r>
              <a:rPr b="1" lang="en-US" sz="2000">
                <a:solidFill>
                  <a:srgbClr val="FFFF00"/>
                </a:solidFill>
                <a:latin typeface="Gill Sans"/>
                <a:ea typeface="Gill Sans"/>
                <a:cs typeface="Gill Sans"/>
                <a:sym typeface="Gill Sans"/>
              </a:rPr>
              <a:t>Pengalaman Terpadu: Memastikan konsistensi baik online, di toko, atau di platform seluler.</a:t>
            </a:r>
            <a:endParaRPr/>
          </a:p>
          <a:p>
            <a:pPr indent="0" lvl="0" marL="0" marR="0" rtl="0" algn="just">
              <a:spcBef>
                <a:spcPts val="0"/>
              </a:spcBef>
              <a:spcAft>
                <a:spcPts val="0"/>
              </a:spcAft>
              <a:buNone/>
            </a:pPr>
            <a:r>
              <a:t/>
            </a:r>
            <a:endParaRPr b="1" sz="2000">
              <a:solidFill>
                <a:srgbClr val="D8F4FA"/>
              </a:solidFill>
              <a:latin typeface="Gill Sans"/>
              <a:ea typeface="Gill Sans"/>
              <a:cs typeface="Gill Sans"/>
              <a:sym typeface="Gill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5"/>
          <p:cNvSpPr txBox="1"/>
          <p:nvPr>
            <p:ph type="title"/>
          </p:nvPr>
        </p:nvSpPr>
        <p:spPr>
          <a:xfrm>
            <a:off x="581192" y="636843"/>
            <a:ext cx="11029616" cy="10138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lt1"/>
              </a:buClr>
              <a:buSzPts val="2800"/>
              <a:buFont typeface="Gill Sans"/>
              <a:buNone/>
            </a:pPr>
            <a:r>
              <a:rPr b="1" lang="en-US"/>
              <a:t>PEMASARAN OMNI CHANNEL</a:t>
            </a:r>
            <a:endParaRPr/>
          </a:p>
        </p:txBody>
      </p:sp>
      <p:pic>
        <p:nvPicPr>
          <p:cNvPr id="144" name="Google Shape;144;p5"/>
          <p:cNvPicPr preferRelativeResize="0"/>
          <p:nvPr>
            <p:ph idx="1" type="body"/>
          </p:nvPr>
        </p:nvPicPr>
        <p:blipFill rotWithShape="1">
          <a:blip r:embed="rId3">
            <a:alphaModFix/>
          </a:blip>
          <a:srcRect b="0" l="0" r="0" t="0"/>
          <a:stretch/>
        </p:blipFill>
        <p:spPr>
          <a:xfrm>
            <a:off x="1567544" y="1752593"/>
            <a:ext cx="9448800" cy="510540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6"/>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lt1"/>
              </a:buClr>
              <a:buSzPts val="2800"/>
              <a:buFont typeface="Gill Sans"/>
              <a:buNone/>
            </a:pPr>
            <a:r>
              <a:rPr b="1" lang="en-US"/>
              <a:t>CARA KERJA OMNI CHANNEL MARKETING</a:t>
            </a:r>
            <a:endParaRPr/>
          </a:p>
        </p:txBody>
      </p:sp>
      <p:sp>
        <p:nvSpPr>
          <p:cNvPr id="150" name="Google Shape;150;p6"/>
          <p:cNvSpPr txBox="1"/>
          <p:nvPr>
            <p:ph idx="1" type="body"/>
          </p:nvPr>
        </p:nvSpPr>
        <p:spPr>
          <a:xfrm>
            <a:off x="1371601" y="1872344"/>
            <a:ext cx="9769122" cy="4985656"/>
          </a:xfrm>
          <a:prstGeom prst="rect">
            <a:avLst/>
          </a:prstGeom>
          <a:noFill/>
          <a:ln>
            <a:noFill/>
          </a:ln>
        </p:spPr>
        <p:txBody>
          <a:bodyPr anchorCtr="0" anchor="ctr" bIns="45700" lIns="91425" spcFirstLastPara="1" rIns="91425" wrap="square" tIns="45700">
            <a:normAutofit/>
          </a:bodyPr>
          <a:lstStyle/>
          <a:p>
            <a:pPr indent="0" lvl="0" marL="0" rtl="0" algn="l">
              <a:spcBef>
                <a:spcPts val="360"/>
              </a:spcBef>
              <a:spcAft>
                <a:spcPts val="600"/>
              </a:spcAft>
              <a:buNone/>
            </a:pPr>
            <a:r>
              <a:t/>
            </a:r>
            <a:endParaRPr/>
          </a:p>
        </p:txBody>
      </p:sp>
      <p:pic>
        <p:nvPicPr>
          <p:cNvPr id="151" name="Google Shape;151;p6" title="WhatsApp Image 2026-09-29 at 7.47.44 PM-2.jpeg"/>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7"/>
          <p:cNvSpPr txBox="1"/>
          <p:nvPr>
            <p:ph type="title"/>
          </p:nvPr>
        </p:nvSpPr>
        <p:spPr>
          <a:xfrm>
            <a:off x="581193" y="729658"/>
            <a:ext cx="11029616" cy="98833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b="1" lang="en-US"/>
              <a:t>DIFFERENCE BETWEEN MULTICHANNEL AND OMNICHANNEL</a:t>
            </a:r>
            <a:endParaRPr/>
          </a:p>
        </p:txBody>
      </p:sp>
      <p:sp>
        <p:nvSpPr>
          <p:cNvPr id="157" name="Google Shape;157;p7"/>
          <p:cNvSpPr txBox="1"/>
          <p:nvPr>
            <p:ph idx="1" type="body"/>
          </p:nvPr>
        </p:nvSpPr>
        <p:spPr>
          <a:xfrm>
            <a:off x="581025" y="2290752"/>
            <a:ext cx="5422900" cy="3506808"/>
          </a:xfrm>
          <a:prstGeom prst="rect">
            <a:avLst/>
          </a:prstGeom>
          <a:noFill/>
          <a:ln>
            <a:noFill/>
          </a:ln>
        </p:spPr>
        <p:txBody>
          <a:bodyPr anchorCtr="0" anchor="ctr" bIns="45700" lIns="91425" spcFirstLastPara="1" rIns="91425" wrap="square" tIns="45700">
            <a:normAutofit/>
          </a:bodyPr>
          <a:lstStyle/>
          <a:p>
            <a:pPr indent="0" lvl="0" marL="0" rtl="0" algn="l">
              <a:spcBef>
                <a:spcPts val="360"/>
              </a:spcBef>
              <a:spcAft>
                <a:spcPts val="600"/>
              </a:spcAft>
              <a:buNone/>
            </a:pPr>
            <a:r>
              <a:t/>
            </a:r>
            <a:endParaRPr/>
          </a:p>
        </p:txBody>
      </p:sp>
      <p:sp>
        <p:nvSpPr>
          <p:cNvPr id="158" name="Google Shape;158;p7"/>
          <p:cNvSpPr txBox="1"/>
          <p:nvPr>
            <p:ph idx="2" type="body"/>
          </p:nvPr>
        </p:nvSpPr>
        <p:spPr>
          <a:xfrm>
            <a:off x="6188417" y="2382751"/>
            <a:ext cx="5422392" cy="3633047"/>
          </a:xfrm>
          <a:prstGeom prst="rect">
            <a:avLst/>
          </a:prstGeom>
          <a:noFill/>
          <a:ln>
            <a:noFill/>
          </a:ln>
        </p:spPr>
        <p:txBody>
          <a:bodyPr anchorCtr="0" anchor="ctr" bIns="45700" lIns="91425" spcFirstLastPara="1" rIns="91425" wrap="square" tIns="45700">
            <a:normAutofit fontScale="92500" lnSpcReduction="20000"/>
          </a:bodyPr>
          <a:lstStyle/>
          <a:p>
            <a:pPr indent="-306029" lvl="0" marL="306000" rtl="0" algn="just">
              <a:spcBef>
                <a:spcPts val="0"/>
              </a:spcBef>
              <a:spcAft>
                <a:spcPts val="0"/>
              </a:spcAft>
              <a:buSzPct val="92000"/>
              <a:buFont typeface="Gill Sans"/>
              <a:buAutoNum type="arabicPeriod"/>
            </a:pPr>
            <a:r>
              <a:rPr b="1" lang="en-US" sz="1900">
                <a:solidFill>
                  <a:srgbClr val="0070C0"/>
                </a:solidFill>
              </a:rPr>
              <a:t>Pemasaran Multisaluran: Menggunakan beberapa saluran secara independen untuk menjangkau pelanggan.</a:t>
            </a:r>
            <a:br>
              <a:rPr b="1" lang="en-US" sz="1900">
                <a:solidFill>
                  <a:srgbClr val="0070C0"/>
                </a:solidFill>
              </a:rPr>
            </a:br>
            <a:r>
              <a:rPr b="1" lang="en-US" sz="1900">
                <a:solidFill>
                  <a:srgbClr val="0070C0"/>
                </a:solidFill>
              </a:rPr>
              <a:t>Pemasaran Omnichannel: Mengintegrasikan saluran untuk memungkinkan perjalanan pelanggan yang berkelanjutan dan terhubung.</a:t>
            </a:r>
            <a:br>
              <a:rPr b="1" lang="en-US" sz="1900">
                <a:solidFill>
                  <a:srgbClr val="0070C0"/>
                </a:solidFill>
              </a:rPr>
            </a:br>
            <a:r>
              <a:rPr b="1" lang="en-US" sz="1900">
                <a:solidFill>
                  <a:srgbClr val="0070C0"/>
                </a:solidFill>
              </a:rPr>
              <a:t>Tujuan Multichannel: Memaksimalkan kehadiran di berbagai platform.</a:t>
            </a:r>
            <a:br>
              <a:rPr b="1" lang="en-US" sz="1900">
                <a:solidFill>
                  <a:srgbClr val="0070C0"/>
                </a:solidFill>
              </a:rPr>
            </a:br>
            <a:r>
              <a:rPr b="1" lang="en-US" sz="1900">
                <a:solidFill>
                  <a:srgbClr val="0070C0"/>
                </a:solidFill>
              </a:rPr>
              <a:t>Tujuan Omnichannel: Ciptakan pengalaman yang dipersonalisasi dan mulus yang meningkatkan kepuasan dan retensi    pelanggan.</a:t>
            </a:r>
            <a:br>
              <a:rPr lang="en-US"/>
            </a:br>
            <a:endParaRPr/>
          </a:p>
          <a:p>
            <a:pPr indent="-208731" lvl="0" marL="306000" rtl="0" algn="l">
              <a:spcBef>
                <a:spcPts val="933"/>
              </a:spcBef>
              <a:spcAft>
                <a:spcPts val="0"/>
              </a:spcAft>
              <a:buSzPct val="92000"/>
              <a:buNone/>
            </a:pPr>
            <a:r>
              <a:t/>
            </a:r>
            <a:endParaRPr/>
          </a:p>
        </p:txBody>
      </p:sp>
      <p:pic>
        <p:nvPicPr>
          <p:cNvPr id="159" name="Google Shape;159;p7" title="WhatsApp Image 2026-09-29 at 7.47.44 PM.jpeg"/>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8"/>
          <p:cNvSpPr txBox="1"/>
          <p:nvPr>
            <p:ph type="title"/>
          </p:nvPr>
        </p:nvSpPr>
        <p:spPr>
          <a:xfrm>
            <a:off x="581192" y="729658"/>
            <a:ext cx="11029616" cy="98833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0000"/>
              </a:buClr>
              <a:buSzPts val="2800"/>
              <a:buFont typeface="Gill Sans"/>
              <a:buNone/>
            </a:pPr>
            <a:r>
              <a:rPr b="1" lang="en-US">
                <a:solidFill>
                  <a:srgbClr val="FF0000"/>
                </a:solidFill>
              </a:rPr>
              <a:t>IMPORTANCE OMNI CHANNEL MARKETING</a:t>
            </a:r>
            <a:endParaRPr/>
          </a:p>
        </p:txBody>
      </p:sp>
      <p:sp>
        <p:nvSpPr>
          <p:cNvPr id="165" name="Google Shape;165;p8"/>
          <p:cNvSpPr txBox="1"/>
          <p:nvPr/>
        </p:nvSpPr>
        <p:spPr>
          <a:xfrm>
            <a:off x="581192" y="2132822"/>
            <a:ext cx="6508925" cy="409342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000">
                <a:solidFill>
                  <a:srgbClr val="7030A0"/>
                </a:solidFill>
                <a:latin typeface="Gill Sans"/>
                <a:ea typeface="Gill Sans"/>
                <a:cs typeface="Gill Sans"/>
                <a:sym typeface="Gill Sans"/>
              </a:rPr>
              <a:t>Pemasaran omnichannel sangat penting dalam lingkungan ritel saat ini karena meningkatnya harapan konsumen akan pengalaman merek yang sempurna. Ini memungkinkan bisnis untuk mengumpulkan wawasan pelanggan yang komprehensif dari berbagai sumber, mendorong komunikasi yang lebih personal, dan meningkatkan perjalanan pelanggan secara keseluruhan.</a:t>
            </a:r>
            <a:br>
              <a:rPr b="1" lang="en-US" sz="2000">
                <a:solidFill>
                  <a:srgbClr val="7030A0"/>
                </a:solidFill>
                <a:latin typeface="Gill Sans"/>
                <a:ea typeface="Gill Sans"/>
                <a:cs typeface="Gill Sans"/>
                <a:sym typeface="Gill Sans"/>
              </a:rPr>
            </a:br>
            <a:r>
              <a:rPr b="1" lang="en-US" sz="2000">
                <a:solidFill>
                  <a:srgbClr val="7030A0"/>
                </a:solidFill>
                <a:latin typeface="Gill Sans"/>
                <a:ea typeface="Gill Sans"/>
                <a:cs typeface="Gill Sans"/>
                <a:sym typeface="Gill Sans"/>
              </a:rPr>
              <a:t>Strategi ini tidak hanya meningkatkan kenyamanan pelanggan tetapi juga meningkatkan loyalitas dan pendapatan dengan menawarkan interaksi tepat waktu dan relevan yang beresonansi dengan niat pembeli.</a:t>
            </a:r>
            <a:endParaRPr b="1" sz="2000">
              <a:solidFill>
                <a:srgbClr val="7030A0"/>
              </a:solidFill>
              <a:latin typeface="Gill Sans"/>
              <a:ea typeface="Gill Sans"/>
              <a:cs typeface="Gill Sans"/>
              <a:sym typeface="Gill Sans"/>
            </a:endParaRPr>
          </a:p>
        </p:txBody>
      </p:sp>
      <p:pic>
        <p:nvPicPr>
          <p:cNvPr id="166" name="Google Shape;166;p8"/>
          <p:cNvPicPr preferRelativeResize="0"/>
          <p:nvPr/>
        </p:nvPicPr>
        <p:blipFill rotWithShape="1">
          <a:blip r:embed="rId3">
            <a:alphaModFix/>
          </a:blip>
          <a:srcRect b="0" l="0" r="0" t="0"/>
          <a:stretch/>
        </p:blipFill>
        <p:spPr>
          <a:xfrm>
            <a:off x="7027105" y="2343842"/>
            <a:ext cx="5164895" cy="41281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9"/>
          <p:cNvSpPr txBox="1"/>
          <p:nvPr>
            <p:ph type="title"/>
          </p:nvPr>
        </p:nvSpPr>
        <p:spPr>
          <a:xfrm>
            <a:off x="575894" y="729658"/>
            <a:ext cx="11029616" cy="98833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92D050"/>
              </a:buClr>
              <a:buSzPts val="2800"/>
              <a:buFont typeface="Gill Sans"/>
              <a:buNone/>
            </a:pPr>
            <a:r>
              <a:rPr b="1" lang="en-US">
                <a:solidFill>
                  <a:srgbClr val="92D050"/>
                </a:solidFill>
              </a:rPr>
              <a:t>OMNI CHANNEL MARKETING BENEFITS</a:t>
            </a:r>
            <a:endParaRPr>
              <a:solidFill>
                <a:srgbClr val="92D050"/>
              </a:solidFill>
            </a:endParaRPr>
          </a:p>
        </p:txBody>
      </p:sp>
      <p:sp>
        <p:nvSpPr>
          <p:cNvPr id="172" name="Google Shape;172;p9"/>
          <p:cNvSpPr txBox="1"/>
          <p:nvPr/>
        </p:nvSpPr>
        <p:spPr>
          <a:xfrm>
            <a:off x="5736101" y="2411998"/>
            <a:ext cx="6098344" cy="3416320"/>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rgbClr val="00B050"/>
              </a:buClr>
              <a:buSzPts val="1800"/>
              <a:buFont typeface="Gill Sans"/>
              <a:buAutoNum type="arabicPeriod"/>
            </a:pPr>
            <a:r>
              <a:rPr b="1" lang="en-US" sz="1800">
                <a:solidFill>
                  <a:srgbClr val="00B050"/>
                </a:solidFill>
                <a:latin typeface="Gill Sans"/>
                <a:ea typeface="Gill Sans"/>
                <a:cs typeface="Gill Sans"/>
                <a:sym typeface="Gill Sans"/>
              </a:rPr>
              <a:t>Perjalanan Pelanggan yang Dipersonalisasi: Interaksi yang disesuaikan berdasarkan komprehensif  data perilaku.</a:t>
            </a:r>
            <a:br>
              <a:rPr b="1" lang="en-US" sz="1800">
                <a:solidFill>
                  <a:srgbClr val="00B050"/>
                </a:solidFill>
                <a:latin typeface="Gill Sans"/>
                <a:ea typeface="Gill Sans"/>
                <a:cs typeface="Gill Sans"/>
                <a:sym typeface="Gill Sans"/>
              </a:rPr>
            </a:br>
            <a:r>
              <a:rPr b="1" lang="en-US" sz="1800">
                <a:solidFill>
                  <a:srgbClr val="00B050"/>
                </a:solidFill>
                <a:latin typeface="Gill Sans"/>
                <a:ea typeface="Gill Sans"/>
                <a:cs typeface="Gill Sans"/>
                <a:sym typeface="Gill Sans"/>
              </a:rPr>
              <a:t>Peningkatan Keterlibatan/Loyalitas Pelanggan:  Pesan yang konsisten dan relevan mendorong interaksi pelanggan.</a:t>
            </a:r>
            <a:br>
              <a:rPr b="1" lang="en-US" sz="1800">
                <a:solidFill>
                  <a:srgbClr val="00B050"/>
                </a:solidFill>
                <a:latin typeface="Gill Sans"/>
                <a:ea typeface="Gill Sans"/>
                <a:cs typeface="Gill Sans"/>
                <a:sym typeface="Gill Sans"/>
              </a:rPr>
            </a:br>
            <a:r>
              <a:rPr b="1" lang="en-US" sz="1800">
                <a:solidFill>
                  <a:srgbClr val="00B050"/>
                </a:solidFill>
                <a:latin typeface="Gill Sans"/>
                <a:ea typeface="Gill Sans"/>
                <a:cs typeface="Gill Sans"/>
                <a:sym typeface="Gill Sans"/>
              </a:rPr>
              <a:t>Peningkatan Kinerja Penjualan: Tingkat konversi yang lebih tinggi dari saluran terintegrasi Strategi.</a:t>
            </a:r>
            <a:br>
              <a:rPr b="1" lang="en-US" sz="1800">
                <a:solidFill>
                  <a:srgbClr val="00B050"/>
                </a:solidFill>
                <a:latin typeface="Gill Sans"/>
                <a:ea typeface="Gill Sans"/>
                <a:cs typeface="Gill Sans"/>
                <a:sym typeface="Gill Sans"/>
              </a:rPr>
            </a:br>
            <a:r>
              <a:rPr b="1" lang="en-US" sz="1800">
                <a:solidFill>
                  <a:srgbClr val="00B050"/>
                </a:solidFill>
                <a:latin typeface="Gill Sans"/>
                <a:ea typeface="Gill Sans"/>
                <a:cs typeface="Gill Sans"/>
                <a:sym typeface="Gill Sans"/>
              </a:rPr>
              <a:t>Meningkatkan Akurasi</a:t>
            </a:r>
            <a:br>
              <a:rPr b="1" lang="en-US" sz="1800">
                <a:solidFill>
                  <a:srgbClr val="00B050"/>
                </a:solidFill>
                <a:latin typeface="Gill Sans"/>
                <a:ea typeface="Gill Sans"/>
                <a:cs typeface="Gill Sans"/>
                <a:sym typeface="Gill Sans"/>
              </a:rPr>
            </a:br>
            <a:r>
              <a:rPr b="1" lang="en-US" sz="1800">
                <a:solidFill>
                  <a:srgbClr val="00B050"/>
                </a:solidFill>
                <a:latin typeface="Gill Sans"/>
                <a:ea typeface="Gill Sans"/>
                <a:cs typeface="Gill Sans"/>
                <a:sym typeface="Gill Sans"/>
              </a:rPr>
              <a:t>Menyederhanakan Transisi</a:t>
            </a:r>
            <a:br>
              <a:rPr b="1" lang="en-US" sz="1800">
                <a:solidFill>
                  <a:srgbClr val="00B050"/>
                </a:solidFill>
                <a:latin typeface="Gill Sans"/>
                <a:ea typeface="Gill Sans"/>
                <a:cs typeface="Gill Sans"/>
                <a:sym typeface="Gill Sans"/>
              </a:rPr>
            </a:br>
            <a:r>
              <a:rPr b="1" lang="en-US" sz="1800">
                <a:solidFill>
                  <a:srgbClr val="00B050"/>
                </a:solidFill>
                <a:latin typeface="Gill Sans"/>
                <a:ea typeface="Gill Sans"/>
                <a:cs typeface="Gill Sans"/>
                <a:sym typeface="Gill Sans"/>
              </a:rPr>
              <a:t>Merek Terpadu</a:t>
            </a:r>
            <a:br>
              <a:rPr b="1" lang="en-US" sz="1800">
                <a:solidFill>
                  <a:srgbClr val="00B050"/>
                </a:solidFill>
                <a:latin typeface="Gill Sans"/>
                <a:ea typeface="Gill Sans"/>
                <a:cs typeface="Gill Sans"/>
                <a:sym typeface="Gill Sans"/>
              </a:rPr>
            </a:br>
            <a:r>
              <a:rPr b="1" lang="en-US" sz="1800">
                <a:solidFill>
                  <a:srgbClr val="00B050"/>
                </a:solidFill>
                <a:latin typeface="Gill Sans"/>
                <a:ea typeface="Gill Sans"/>
                <a:cs typeface="Gill Sans"/>
                <a:sym typeface="Gill Sans"/>
              </a:rPr>
              <a:t>Memperluas Jangkauan</a:t>
            </a:r>
            <a:endParaRPr b="1" sz="1800">
              <a:solidFill>
                <a:srgbClr val="00B050"/>
              </a:solidFill>
              <a:latin typeface="Gill Sans"/>
              <a:ea typeface="Gill Sans"/>
              <a:cs typeface="Gill Sans"/>
              <a:sym typeface="Gill Sans"/>
            </a:endParaRPr>
          </a:p>
        </p:txBody>
      </p:sp>
      <p:pic>
        <p:nvPicPr>
          <p:cNvPr id="173" name="Google Shape;173;p9"/>
          <p:cNvPicPr preferRelativeResize="0"/>
          <p:nvPr/>
        </p:nvPicPr>
        <p:blipFill rotWithShape="1">
          <a:blip r:embed="rId3">
            <a:alphaModFix/>
          </a:blip>
          <a:srcRect b="0" l="0" r="0" t="0"/>
          <a:stretch/>
        </p:blipFill>
        <p:spPr>
          <a:xfrm>
            <a:off x="427895" y="1886370"/>
            <a:ext cx="5002234" cy="495756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0"/>
          <p:cNvSpPr txBox="1"/>
          <p:nvPr>
            <p:ph type="title"/>
          </p:nvPr>
        </p:nvSpPr>
        <p:spPr>
          <a:xfrm>
            <a:off x="575894" y="729658"/>
            <a:ext cx="11029616" cy="98833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FFC000"/>
              </a:buClr>
              <a:buSzPts val="2800"/>
              <a:buFont typeface="Gill Sans"/>
              <a:buNone/>
            </a:pPr>
            <a:r>
              <a:rPr b="1" lang="en-US">
                <a:solidFill>
                  <a:srgbClr val="FFC000"/>
                </a:solidFill>
              </a:rPr>
              <a:t>HOW OMNI CHANNEL MARKETING WORKS</a:t>
            </a:r>
            <a:endParaRPr>
              <a:solidFill>
                <a:srgbClr val="FFC000"/>
              </a:solidFill>
            </a:endParaRPr>
          </a:p>
        </p:txBody>
      </p:sp>
      <p:sp>
        <p:nvSpPr>
          <p:cNvPr id="179" name="Google Shape;179;p10"/>
          <p:cNvSpPr txBox="1"/>
          <p:nvPr/>
        </p:nvSpPr>
        <p:spPr>
          <a:xfrm>
            <a:off x="320034" y="1775284"/>
            <a:ext cx="5968222" cy="5262979"/>
          </a:xfrm>
          <a:prstGeom prst="rect">
            <a:avLst/>
          </a:prstGeom>
          <a:noFill/>
          <a:ln>
            <a:noFill/>
          </a:ln>
        </p:spPr>
        <p:txBody>
          <a:bodyPr anchorCtr="0" anchor="t" bIns="45700" lIns="91425" spcFirstLastPara="1" rIns="91425" wrap="square" tIns="45700">
            <a:spAutoFit/>
          </a:bodyPr>
          <a:lstStyle/>
          <a:p>
            <a:pPr indent="-1252538" lvl="0" marL="1252538" marR="0" rtl="0" algn="just">
              <a:spcBef>
                <a:spcPts val="0"/>
              </a:spcBef>
              <a:spcAft>
                <a:spcPts val="0"/>
              </a:spcAft>
              <a:buNone/>
            </a:pPr>
            <a:r>
              <a:rPr b="1" i="0" lang="en-US" sz="2400">
                <a:solidFill>
                  <a:srgbClr val="002060"/>
                </a:solidFill>
                <a:latin typeface="Sail"/>
                <a:ea typeface="Sail"/>
                <a:cs typeface="Sail"/>
                <a:sym typeface="Sail"/>
              </a:rPr>
              <a:t>Stage 1: </a:t>
            </a:r>
            <a:r>
              <a:rPr b="1" lang="en-US" sz="2400">
                <a:solidFill>
                  <a:srgbClr val="002060"/>
                </a:solidFill>
                <a:latin typeface="Sail"/>
                <a:ea typeface="Sail"/>
                <a:cs typeface="Sail"/>
                <a:sym typeface="Sail"/>
              </a:rPr>
              <a:t>Pengumpulan Data – Agregat data dari saluran online, sosial, di dalam toko, dan seluler</a:t>
            </a:r>
            <a:r>
              <a:rPr b="1" i="0" lang="en-US" sz="2400">
                <a:solidFill>
                  <a:srgbClr val="002060"/>
                </a:solidFill>
                <a:latin typeface="Sail"/>
                <a:ea typeface="Sail"/>
                <a:cs typeface="Sail"/>
                <a:sym typeface="Sail"/>
              </a:rPr>
              <a:t>.</a:t>
            </a:r>
            <a:endParaRPr b="1" sz="2400">
              <a:solidFill>
                <a:srgbClr val="002060"/>
              </a:solidFill>
              <a:latin typeface="Sail"/>
              <a:ea typeface="Sail"/>
              <a:cs typeface="Sail"/>
              <a:sym typeface="Sail"/>
            </a:endParaRPr>
          </a:p>
          <a:p>
            <a:pPr indent="-1252538" lvl="0" marL="1252538" marR="0" rtl="0" algn="just">
              <a:spcBef>
                <a:spcPts val="0"/>
              </a:spcBef>
              <a:spcAft>
                <a:spcPts val="0"/>
              </a:spcAft>
              <a:buNone/>
            </a:pPr>
            <a:r>
              <a:rPr b="1" i="0" lang="en-US" sz="2400">
                <a:solidFill>
                  <a:srgbClr val="002060"/>
                </a:solidFill>
                <a:latin typeface="Sail"/>
                <a:ea typeface="Sail"/>
                <a:cs typeface="Sail"/>
                <a:sym typeface="Sail"/>
              </a:rPr>
              <a:t>Stage 2: </a:t>
            </a:r>
            <a:r>
              <a:rPr b="1" lang="en-US" sz="2400">
                <a:solidFill>
                  <a:srgbClr val="002060"/>
                </a:solidFill>
                <a:latin typeface="Sail"/>
                <a:ea typeface="Sail"/>
                <a:cs typeface="Sail"/>
                <a:sym typeface="Sail"/>
              </a:rPr>
              <a:t>Integrasi – Pusatkan data pelanggan di CRM atau Platform Data Pelanggan (CDPs)</a:t>
            </a:r>
            <a:r>
              <a:rPr b="1" i="0" lang="en-US" sz="2400">
                <a:solidFill>
                  <a:srgbClr val="002060"/>
                </a:solidFill>
                <a:latin typeface="Sail"/>
                <a:ea typeface="Sail"/>
                <a:cs typeface="Sail"/>
                <a:sym typeface="Sail"/>
              </a:rPr>
              <a:t>.</a:t>
            </a:r>
            <a:endParaRPr/>
          </a:p>
          <a:p>
            <a:pPr indent="-1252538" lvl="0" marL="1252538" marR="0" rtl="0" algn="just">
              <a:spcBef>
                <a:spcPts val="0"/>
              </a:spcBef>
              <a:spcAft>
                <a:spcPts val="0"/>
              </a:spcAft>
              <a:buNone/>
            </a:pPr>
            <a:r>
              <a:rPr b="1" i="0" lang="en-US" sz="2400">
                <a:solidFill>
                  <a:srgbClr val="002060"/>
                </a:solidFill>
                <a:latin typeface="Sail"/>
                <a:ea typeface="Sail"/>
                <a:cs typeface="Sail"/>
                <a:sym typeface="Sail"/>
              </a:rPr>
              <a:t>Stage 3: </a:t>
            </a:r>
            <a:r>
              <a:rPr b="1" lang="en-US" sz="2400">
                <a:solidFill>
                  <a:srgbClr val="002060"/>
                </a:solidFill>
                <a:latin typeface="Sail"/>
                <a:ea typeface="Sail"/>
                <a:cs typeface="Sail"/>
                <a:sym typeface="Sail"/>
              </a:rPr>
              <a:t>Personalisasi – Gunakan AI dan analitik untuk menyesuaikan pesan dan penawaran</a:t>
            </a:r>
            <a:r>
              <a:rPr b="1" i="0" lang="en-US" sz="2400">
                <a:solidFill>
                  <a:srgbClr val="002060"/>
                </a:solidFill>
                <a:latin typeface="Sail"/>
                <a:ea typeface="Sail"/>
                <a:cs typeface="Sail"/>
                <a:sym typeface="Sail"/>
              </a:rPr>
              <a:t>. </a:t>
            </a:r>
            <a:endParaRPr/>
          </a:p>
          <a:p>
            <a:pPr indent="-1252538" lvl="0" marL="1252538" marR="0" rtl="0" algn="just">
              <a:spcBef>
                <a:spcPts val="0"/>
              </a:spcBef>
              <a:spcAft>
                <a:spcPts val="0"/>
              </a:spcAft>
              <a:buNone/>
            </a:pPr>
            <a:r>
              <a:rPr b="1" i="0" lang="en-US" sz="2400">
                <a:solidFill>
                  <a:srgbClr val="002060"/>
                </a:solidFill>
                <a:latin typeface="Sail"/>
                <a:ea typeface="Sail"/>
                <a:cs typeface="Sail"/>
                <a:sym typeface="Sail"/>
              </a:rPr>
              <a:t>Stage 4: </a:t>
            </a:r>
            <a:r>
              <a:rPr b="1" lang="en-US" sz="2400">
                <a:solidFill>
                  <a:srgbClr val="002060"/>
                </a:solidFill>
                <a:latin typeface="Sail"/>
                <a:ea typeface="Sail"/>
                <a:cs typeface="Sail"/>
                <a:sym typeface="Sail"/>
              </a:rPr>
              <a:t>Keterlibatan – Berikan pengalaman yang konsisten di semua saluran</a:t>
            </a:r>
            <a:r>
              <a:rPr b="1" i="0" lang="en-US" sz="2400">
                <a:solidFill>
                  <a:srgbClr val="002060"/>
                </a:solidFill>
                <a:latin typeface="Sail"/>
                <a:ea typeface="Sail"/>
                <a:cs typeface="Sail"/>
                <a:sym typeface="Sail"/>
              </a:rPr>
              <a:t>.</a:t>
            </a:r>
            <a:endParaRPr/>
          </a:p>
          <a:p>
            <a:pPr indent="-1252538" lvl="0" marL="1252538" marR="0" rtl="0" algn="just">
              <a:spcBef>
                <a:spcPts val="0"/>
              </a:spcBef>
              <a:spcAft>
                <a:spcPts val="0"/>
              </a:spcAft>
              <a:buNone/>
            </a:pPr>
            <a:r>
              <a:rPr b="1" i="0" lang="en-US" sz="2400">
                <a:solidFill>
                  <a:srgbClr val="002060"/>
                </a:solidFill>
                <a:latin typeface="Sail"/>
                <a:ea typeface="Sail"/>
                <a:cs typeface="Sail"/>
                <a:sym typeface="Sail"/>
              </a:rPr>
              <a:t>Stage 5: </a:t>
            </a:r>
            <a:r>
              <a:rPr b="1" lang="en-US" sz="2400">
                <a:solidFill>
                  <a:srgbClr val="002060"/>
                </a:solidFill>
                <a:latin typeface="Sail"/>
                <a:ea typeface="Sail"/>
                <a:cs typeface="Sail"/>
                <a:sym typeface="Sail"/>
              </a:rPr>
              <a:t>Optimasi – Pantau interaksi dan sempurnakan strategi secara terus menerus</a:t>
            </a:r>
            <a:r>
              <a:rPr b="1" i="0" lang="en-US" sz="2400">
                <a:solidFill>
                  <a:srgbClr val="002060"/>
                </a:solidFill>
                <a:latin typeface="Sail"/>
                <a:ea typeface="Sail"/>
                <a:cs typeface="Sail"/>
                <a:sym typeface="Sail"/>
              </a:rPr>
              <a:t>.</a:t>
            </a:r>
            <a:endParaRPr/>
          </a:p>
        </p:txBody>
      </p:sp>
      <p:pic>
        <p:nvPicPr>
          <p:cNvPr id="180" name="Google Shape;180;p10"/>
          <p:cNvPicPr preferRelativeResize="0"/>
          <p:nvPr/>
        </p:nvPicPr>
        <p:blipFill rotWithShape="1">
          <a:blip r:embed="rId3">
            <a:alphaModFix/>
          </a:blip>
          <a:srcRect b="0" l="0" r="0" t="0"/>
          <a:stretch/>
        </p:blipFill>
        <p:spPr>
          <a:xfrm>
            <a:off x="6414868" y="1871004"/>
            <a:ext cx="5295125" cy="498699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1"/>
          <p:cNvSpPr txBox="1"/>
          <p:nvPr>
            <p:ph type="title"/>
          </p:nvPr>
        </p:nvSpPr>
        <p:spPr>
          <a:xfrm>
            <a:off x="581192" y="5284067"/>
            <a:ext cx="4909445" cy="689514"/>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lt1"/>
              </a:buClr>
              <a:buSzPct val="100000"/>
              <a:buFont typeface="Gill Sans"/>
              <a:buNone/>
            </a:pPr>
            <a:r>
              <a:rPr lang="en-US">
                <a:solidFill>
                  <a:schemeClr val="lt1"/>
                </a:solidFill>
              </a:rPr>
              <a:t>CARA MERANCANG STRATEGI PEMASARAN</a:t>
            </a:r>
            <a:endParaRPr>
              <a:solidFill>
                <a:schemeClr val="lt1"/>
              </a:solidFill>
            </a:endParaRPr>
          </a:p>
        </p:txBody>
      </p:sp>
      <p:pic>
        <p:nvPicPr>
          <p:cNvPr id="186" name="Google Shape;186;p11"/>
          <p:cNvPicPr preferRelativeResize="0"/>
          <p:nvPr>
            <p:ph idx="1" type="body"/>
          </p:nvPr>
        </p:nvPicPr>
        <p:blipFill rotWithShape="1">
          <a:blip r:embed="rId3">
            <a:alphaModFix/>
          </a:blip>
          <a:srcRect b="0" l="0" r="0" t="0"/>
          <a:stretch/>
        </p:blipFill>
        <p:spPr>
          <a:xfrm>
            <a:off x="870856" y="812800"/>
            <a:ext cx="9840686" cy="4151086"/>
          </a:xfrm>
          <a:prstGeom prst="rect">
            <a:avLst/>
          </a:prstGeom>
          <a:noFill/>
          <a:ln>
            <a:noFill/>
          </a:ln>
        </p:spPr>
      </p:pic>
      <p:sp>
        <p:nvSpPr>
          <p:cNvPr id="187" name="Google Shape;187;p11"/>
          <p:cNvSpPr txBox="1"/>
          <p:nvPr>
            <p:ph idx="2" type="body"/>
          </p:nvPr>
        </p:nvSpPr>
        <p:spPr>
          <a:xfrm>
            <a:off x="5740823" y="5262296"/>
            <a:ext cx="5869987" cy="689515"/>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2576"/>
              <a:buNone/>
            </a:pPr>
            <a:r>
              <a:rPr lang="en-US" sz="2800"/>
              <a:t>OMNI CHANNEL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2"/>
          <p:cNvSpPr txBox="1"/>
          <p:nvPr/>
        </p:nvSpPr>
        <p:spPr>
          <a:xfrm>
            <a:off x="286042" y="4176731"/>
            <a:ext cx="11376075" cy="317009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en-US" sz="2400" u="sng">
                <a:solidFill>
                  <a:srgbClr val="4576CE"/>
                </a:solidFill>
                <a:latin typeface="Sail"/>
                <a:ea typeface="Sail"/>
                <a:cs typeface="Sail"/>
                <a:sym typeface="Sail"/>
              </a:rPr>
              <a:t>Problem</a:t>
            </a:r>
            <a:r>
              <a:rPr b="1" i="0" lang="en-US" sz="2400">
                <a:solidFill>
                  <a:srgbClr val="4576CE"/>
                </a:solidFill>
                <a:latin typeface="Sail"/>
                <a:ea typeface="Sail"/>
                <a:cs typeface="Sail"/>
                <a:sym typeface="Sail"/>
              </a:rPr>
              <a:t>: </a:t>
            </a:r>
            <a:r>
              <a:rPr b="1" lang="en-US" sz="2400">
                <a:solidFill>
                  <a:srgbClr val="4576CE"/>
                </a:solidFill>
                <a:latin typeface="Sail"/>
                <a:ea typeface="Sail"/>
                <a:cs typeface="Sail"/>
                <a:sym typeface="Sail"/>
              </a:rPr>
              <a:t>Merek ritel menghadapi penurunan penjualan di dalam toko dan pengalaman pelanggan yang terfragmentasi di seluruh platform web dan seluler</a:t>
            </a:r>
            <a:r>
              <a:rPr b="1" i="0" lang="en-US" sz="2400">
                <a:solidFill>
                  <a:srgbClr val="4576CE"/>
                </a:solidFill>
                <a:latin typeface="Sail"/>
                <a:ea typeface="Sail"/>
                <a:cs typeface="Sail"/>
                <a:sym typeface="Sail"/>
              </a:rPr>
              <a:t>.</a:t>
            </a:r>
            <a:endParaRPr b="1" sz="2400">
              <a:solidFill>
                <a:srgbClr val="4576CE"/>
              </a:solidFill>
              <a:latin typeface="Sail"/>
              <a:ea typeface="Sail"/>
              <a:cs typeface="Sail"/>
              <a:sym typeface="Sail"/>
            </a:endParaRPr>
          </a:p>
          <a:p>
            <a:pPr indent="0" lvl="0" marL="0" marR="0" rtl="0" algn="just">
              <a:spcBef>
                <a:spcPts val="0"/>
              </a:spcBef>
              <a:spcAft>
                <a:spcPts val="0"/>
              </a:spcAft>
              <a:buNone/>
            </a:pPr>
            <a:r>
              <a:rPr b="1" i="0" lang="en-US" sz="2400" u="sng">
                <a:solidFill>
                  <a:srgbClr val="00B050"/>
                </a:solidFill>
                <a:latin typeface="Sail"/>
                <a:ea typeface="Sail"/>
                <a:cs typeface="Sail"/>
                <a:sym typeface="Sail"/>
              </a:rPr>
              <a:t>Solution</a:t>
            </a:r>
            <a:r>
              <a:rPr b="1" i="0" lang="en-US" sz="2400">
                <a:solidFill>
                  <a:srgbClr val="00B050"/>
                </a:solidFill>
                <a:latin typeface="Sail"/>
                <a:ea typeface="Sail"/>
                <a:cs typeface="Sail"/>
                <a:sym typeface="Sail"/>
              </a:rPr>
              <a:t>: </a:t>
            </a:r>
            <a:r>
              <a:rPr b="1" lang="en-US" sz="2400">
                <a:solidFill>
                  <a:srgbClr val="00B050"/>
                </a:solidFill>
                <a:latin typeface="Sail"/>
                <a:ea typeface="Sail"/>
                <a:cs typeface="Sail"/>
                <a:sym typeface="Sail"/>
              </a:rPr>
              <a:t>Mereka menerapkan strategi omnichannel yang mengintegrasikan data pelanggan untuk pesan terpadu dan pembaruan inventaris real-time di seluruh saluran</a:t>
            </a:r>
            <a:r>
              <a:rPr b="1" i="0" lang="en-US" sz="2400">
                <a:solidFill>
                  <a:srgbClr val="00B050"/>
                </a:solidFill>
                <a:latin typeface="Sail"/>
                <a:ea typeface="Sail"/>
                <a:cs typeface="Sail"/>
                <a:sym typeface="Sail"/>
              </a:rPr>
              <a:t>.</a:t>
            </a:r>
            <a:endParaRPr b="1" sz="2400" u="sng">
              <a:solidFill>
                <a:srgbClr val="00B050"/>
              </a:solidFill>
              <a:latin typeface="Sail"/>
              <a:ea typeface="Sail"/>
              <a:cs typeface="Sail"/>
              <a:sym typeface="Sail"/>
            </a:endParaRPr>
          </a:p>
          <a:p>
            <a:pPr indent="0" lvl="0" marL="0" marR="0" rtl="0" algn="just">
              <a:spcBef>
                <a:spcPts val="0"/>
              </a:spcBef>
              <a:spcAft>
                <a:spcPts val="0"/>
              </a:spcAft>
              <a:buNone/>
            </a:pPr>
            <a:r>
              <a:rPr b="1" i="0" lang="en-US" sz="2400" u="sng">
                <a:solidFill>
                  <a:srgbClr val="7030A0"/>
                </a:solidFill>
                <a:latin typeface="Sail"/>
                <a:ea typeface="Sail"/>
                <a:cs typeface="Sail"/>
                <a:sym typeface="Sail"/>
              </a:rPr>
              <a:t>Results:</a:t>
            </a:r>
            <a:r>
              <a:rPr b="1" i="0" lang="en-US" sz="2400">
                <a:solidFill>
                  <a:srgbClr val="7030A0"/>
                </a:solidFill>
                <a:latin typeface="Sail"/>
                <a:ea typeface="Sail"/>
                <a:cs typeface="Sail"/>
                <a:sym typeface="Sail"/>
              </a:rPr>
              <a:t> </a:t>
            </a:r>
            <a:r>
              <a:rPr b="1" lang="en-US" sz="2400">
                <a:solidFill>
                  <a:srgbClr val="7030A0"/>
                </a:solidFill>
                <a:latin typeface="Sail"/>
                <a:ea typeface="Sail"/>
                <a:cs typeface="Sail"/>
                <a:sym typeface="Sail"/>
              </a:rPr>
              <a:t>Merek ini melihat peningkatan 35% dalam penjualan keseluruhan, peningkatan 50% dalam retensi pelanggan, dan peningkatan skor kepuasan pelanggan sebesar 40%</a:t>
            </a:r>
            <a:r>
              <a:rPr b="1" i="0" lang="en-US" sz="2400">
                <a:solidFill>
                  <a:srgbClr val="7030A0"/>
                </a:solidFill>
                <a:latin typeface="Sail"/>
                <a:ea typeface="Sail"/>
                <a:cs typeface="Sail"/>
                <a:sym typeface="Sail"/>
              </a:rPr>
              <a:t>.</a:t>
            </a:r>
            <a:endParaRPr/>
          </a:p>
          <a:p>
            <a:pPr indent="0" lvl="0" marL="0" marR="0" rtl="0" algn="just">
              <a:spcBef>
                <a:spcPts val="0"/>
              </a:spcBef>
              <a:spcAft>
                <a:spcPts val="0"/>
              </a:spcAft>
              <a:buNone/>
            </a:pPr>
            <a:br>
              <a:rPr b="1" i="0" lang="en-US" sz="2800">
                <a:solidFill>
                  <a:srgbClr val="4576CE"/>
                </a:solidFill>
                <a:latin typeface="Sail"/>
                <a:ea typeface="Sail"/>
                <a:cs typeface="Sail"/>
                <a:sym typeface="Sail"/>
              </a:rPr>
            </a:br>
            <a:endParaRPr b="1" sz="2800">
              <a:solidFill>
                <a:srgbClr val="4576CE"/>
              </a:solidFill>
              <a:latin typeface="Gill Sans"/>
              <a:ea typeface="Gill Sans"/>
              <a:cs typeface="Gill Sans"/>
              <a:sym typeface="Gill Sans"/>
            </a:endParaRPr>
          </a:p>
        </p:txBody>
      </p:sp>
      <p:pic>
        <p:nvPicPr>
          <p:cNvPr id="193" name="Google Shape;193;p12"/>
          <p:cNvPicPr preferRelativeResize="0"/>
          <p:nvPr/>
        </p:nvPicPr>
        <p:blipFill rotWithShape="1">
          <a:blip r:embed="rId3">
            <a:alphaModFix/>
          </a:blip>
          <a:srcRect b="0" l="0" r="0" t="0"/>
          <a:stretch/>
        </p:blipFill>
        <p:spPr>
          <a:xfrm>
            <a:off x="506438" y="506435"/>
            <a:ext cx="11155680" cy="301048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3"/>
          <p:cNvSpPr txBox="1"/>
          <p:nvPr>
            <p:ph type="title"/>
          </p:nvPr>
        </p:nvSpPr>
        <p:spPr>
          <a:xfrm>
            <a:off x="575894" y="729658"/>
            <a:ext cx="11029616" cy="98833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1"/>
              </a:buClr>
              <a:buSzPts val="2800"/>
              <a:buFont typeface="Gill Sans"/>
              <a:buNone/>
            </a:pPr>
            <a:r>
              <a:rPr b="1" lang="en-US"/>
              <a:t>CHALLENGES OF IMPLEMENTING OMNI CHANNEL MARKETING</a:t>
            </a:r>
            <a:endParaRPr/>
          </a:p>
        </p:txBody>
      </p:sp>
      <p:sp>
        <p:nvSpPr>
          <p:cNvPr id="199" name="Google Shape;199;p13"/>
          <p:cNvSpPr txBox="1"/>
          <p:nvPr/>
        </p:nvSpPr>
        <p:spPr>
          <a:xfrm>
            <a:off x="384517" y="1901574"/>
            <a:ext cx="11422966" cy="575542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800">
                <a:solidFill>
                  <a:schemeClr val="accent1"/>
                </a:solidFill>
                <a:latin typeface="Gill Sans"/>
                <a:ea typeface="Gill Sans"/>
                <a:cs typeface="Gill Sans"/>
                <a:sym typeface="Gill Sans"/>
              </a:rPr>
              <a:t>Integrasi data yang mulus di seluruh saluran sangat kompleks, membutuhkan investasi dalam teknologi dan manajemen data. Selain itu, menyelaraskan tim dan mempertahankan pesan yang konsisten bisa jadi menantang. Namun, mengatasi hambatan ini mengarah pada hubungan pelanggan yang lebih kuat dan keunggulan kompetitif. </a:t>
            </a:r>
            <a:endParaRPr/>
          </a:p>
          <a:p>
            <a:pPr indent="0" lvl="0" marL="0" marR="0" rtl="0" algn="just">
              <a:spcBef>
                <a:spcPts val="0"/>
              </a:spcBef>
              <a:spcAft>
                <a:spcPts val="0"/>
              </a:spcAft>
              <a:buNone/>
            </a:pPr>
            <a:r>
              <a:rPr b="1" lang="en-US" sz="2800">
                <a:solidFill>
                  <a:schemeClr val="accent1"/>
                </a:solidFill>
                <a:latin typeface="Gill Sans"/>
                <a:ea typeface="Gill Sans"/>
                <a:cs typeface="Gill Sans"/>
                <a:sym typeface="Gill Sans"/>
              </a:rPr>
              <a:t>Metrik Utama:</a:t>
            </a:r>
            <a:endParaRPr b="1" sz="2800">
              <a:solidFill>
                <a:schemeClr val="accent1"/>
              </a:solidFill>
              <a:latin typeface="Gill Sans"/>
              <a:ea typeface="Gill Sans"/>
              <a:cs typeface="Gill Sans"/>
              <a:sym typeface="Gill Sans"/>
            </a:endParaRPr>
          </a:p>
          <a:p>
            <a:pPr indent="-514350" lvl="0" marL="514350" marR="0" rtl="0" algn="just">
              <a:spcBef>
                <a:spcPts val="0"/>
              </a:spcBef>
              <a:spcAft>
                <a:spcPts val="0"/>
              </a:spcAft>
              <a:buClr>
                <a:srgbClr val="C00000"/>
              </a:buClr>
              <a:buSzPts val="2400"/>
              <a:buFont typeface="Gill Sans"/>
              <a:buAutoNum type="arabicPeriod"/>
            </a:pPr>
            <a:r>
              <a:rPr b="1" lang="en-US" sz="2400">
                <a:solidFill>
                  <a:srgbClr val="C00000"/>
                </a:solidFill>
                <a:latin typeface="Gill Sans"/>
                <a:ea typeface="Gill Sans"/>
                <a:cs typeface="Gill Sans"/>
                <a:sym typeface="Gill Sans"/>
              </a:rPr>
              <a:t>Biaya Integrasi: Dapat sangat bervariasi tergantung pada sistem yang ada.</a:t>
            </a:r>
            <a:br>
              <a:rPr b="1" lang="en-US" sz="2400">
                <a:solidFill>
                  <a:srgbClr val="C00000"/>
                </a:solidFill>
                <a:latin typeface="Gill Sans"/>
                <a:ea typeface="Gill Sans"/>
                <a:cs typeface="Gill Sans"/>
                <a:sym typeface="Gill Sans"/>
              </a:rPr>
            </a:br>
            <a:r>
              <a:rPr b="1" lang="en-US" sz="2400">
                <a:solidFill>
                  <a:srgbClr val="C00000"/>
                </a:solidFill>
                <a:latin typeface="Gill Sans"/>
                <a:ea typeface="Gill Sans"/>
                <a:cs typeface="Gill Sans"/>
                <a:sym typeface="Gill Sans"/>
              </a:rPr>
              <a:t>Peningkatan Retensi Pelanggan: Hingga 30% dilaporkan oleh perusahaan setelah adopsi.</a:t>
            </a:r>
            <a:br>
              <a:rPr b="1" lang="en-US" sz="2400">
                <a:solidFill>
                  <a:srgbClr val="C00000"/>
                </a:solidFill>
                <a:latin typeface="Gill Sans"/>
                <a:ea typeface="Gill Sans"/>
                <a:cs typeface="Gill Sans"/>
                <a:sym typeface="Gill Sans"/>
              </a:rPr>
            </a:br>
            <a:r>
              <a:rPr b="1" lang="en-US" sz="2400">
                <a:solidFill>
                  <a:srgbClr val="C00000"/>
                </a:solidFill>
                <a:latin typeface="Gill Sans"/>
                <a:ea typeface="Gill Sans"/>
                <a:cs typeface="Gill Sans"/>
                <a:sym typeface="Gill Sans"/>
              </a:rPr>
              <a:t>Pertumbuhan Pendapatan: Mereka melaporkan peningkatan 10-30% dengan strategi omnichannel yang sukses.</a:t>
            </a:r>
            <a:endParaRPr/>
          </a:p>
          <a:p>
            <a:pPr indent="0" lvl="0" marL="0" marR="0" rtl="0" algn="just">
              <a:spcBef>
                <a:spcPts val="0"/>
              </a:spcBef>
              <a:spcAft>
                <a:spcPts val="0"/>
              </a:spcAft>
              <a:buNone/>
            </a:pPr>
            <a:br>
              <a:rPr b="1" lang="en-US" sz="2400">
                <a:solidFill>
                  <a:srgbClr val="C00000"/>
                </a:solidFill>
                <a:latin typeface="Gill Sans"/>
                <a:ea typeface="Gill Sans"/>
                <a:cs typeface="Gill Sans"/>
                <a:sym typeface="Gill Sans"/>
              </a:rPr>
            </a:br>
            <a:endParaRPr b="1" sz="2800">
              <a:solidFill>
                <a:srgbClr val="C00000"/>
              </a:solidFill>
              <a:latin typeface="Gill Sans"/>
              <a:ea typeface="Gill Sans"/>
              <a:cs typeface="Gill Sans"/>
              <a:sym typeface="Gill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4"/>
          <p:cNvSpPr txBox="1"/>
          <p:nvPr>
            <p:ph type="title"/>
          </p:nvPr>
        </p:nvSpPr>
        <p:spPr>
          <a:xfrm>
            <a:off x="575894" y="729658"/>
            <a:ext cx="11029616" cy="988332"/>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rgbClr val="00B0F0"/>
              </a:buClr>
              <a:buSzPts val="2800"/>
              <a:buFont typeface="Gill Sans"/>
              <a:buNone/>
            </a:pPr>
            <a:r>
              <a:rPr b="1" lang="en-US">
                <a:solidFill>
                  <a:srgbClr val="00B0F0"/>
                </a:solidFill>
              </a:rPr>
              <a:t>FUTURE TREND OMNI CHANNEL MARKETING</a:t>
            </a:r>
            <a:endParaRPr/>
          </a:p>
        </p:txBody>
      </p:sp>
      <p:sp>
        <p:nvSpPr>
          <p:cNvPr id="205" name="Google Shape;205;p14"/>
          <p:cNvSpPr txBox="1"/>
          <p:nvPr/>
        </p:nvSpPr>
        <p:spPr>
          <a:xfrm>
            <a:off x="1259035" y="5504790"/>
            <a:ext cx="9663331"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070C0"/>
                </a:solidFill>
                <a:latin typeface="Gill Sans"/>
                <a:ea typeface="Gill Sans"/>
                <a:cs typeface="Gill Sans"/>
                <a:sym typeface="Gill Sans"/>
              </a:rPr>
              <a:t>2025: Penggunaan augmented reality yang lebih besar untuk pengalaman berbelanja yang imersif.</a:t>
            </a:r>
            <a:br>
              <a:rPr b="1" lang="en-US" sz="2000">
                <a:solidFill>
                  <a:srgbClr val="0070C0"/>
                </a:solidFill>
                <a:latin typeface="Gill Sans"/>
                <a:ea typeface="Gill Sans"/>
                <a:cs typeface="Gill Sans"/>
                <a:sym typeface="Gill Sans"/>
              </a:rPr>
            </a:br>
            <a:r>
              <a:rPr b="1" lang="en-US" sz="2000">
                <a:solidFill>
                  <a:srgbClr val="0070C0"/>
                </a:solidFill>
                <a:latin typeface="Gill Sans"/>
                <a:ea typeface="Gill Sans"/>
                <a:cs typeface="Gill Sans"/>
                <a:sym typeface="Gill Sans"/>
              </a:rPr>
              <a:t>Melampaui:  Analitik data canggih dan blockchain meningkatkan transparansi dan kepercayaan dalam interaksi pelanggan.</a:t>
            </a:r>
            <a:endParaRPr/>
          </a:p>
        </p:txBody>
      </p:sp>
      <p:pic>
        <p:nvPicPr>
          <p:cNvPr id="206" name="Google Shape;206;p14"/>
          <p:cNvPicPr preferRelativeResize="0"/>
          <p:nvPr/>
        </p:nvPicPr>
        <p:blipFill rotWithShape="1">
          <a:blip r:embed="rId3">
            <a:alphaModFix/>
          </a:blip>
          <a:srcRect b="0" l="0" r="0" t="0"/>
          <a:stretch/>
        </p:blipFill>
        <p:spPr>
          <a:xfrm>
            <a:off x="1259035" y="1901851"/>
            <a:ext cx="9663332" cy="371763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15"/>
          <p:cNvPicPr preferRelativeResize="0"/>
          <p:nvPr/>
        </p:nvPicPr>
        <p:blipFill rotWithShape="1">
          <a:blip r:embed="rId3">
            <a:alphaModFix/>
          </a:blip>
          <a:srcRect b="0" l="0" r="0" t="0"/>
          <a:stretch/>
        </p:blipFill>
        <p:spPr>
          <a:xfrm>
            <a:off x="0" y="26581"/>
            <a:ext cx="12192000" cy="680483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6" name="Shape 216"/>
        <p:cNvGrpSpPr/>
        <p:nvPr/>
      </p:nvGrpSpPr>
      <p:grpSpPr>
        <a:xfrm>
          <a:off x="0" y="0"/>
          <a:ext cx="0" cy="0"/>
          <a:chOff x="0" y="0"/>
          <a:chExt cx="0" cy="0"/>
        </a:xfrm>
      </p:grpSpPr>
      <p:sp>
        <p:nvSpPr>
          <p:cNvPr id="217" name="Google Shape;217;p16"/>
          <p:cNvSpPr/>
          <p:nvPr/>
        </p:nvSpPr>
        <p:spPr>
          <a:xfrm>
            <a:off x="0" y="1"/>
            <a:ext cx="12191999"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218" name="Google Shape;218;p16"/>
          <p:cNvSpPr/>
          <p:nvPr/>
        </p:nvSpPr>
        <p:spPr>
          <a:xfrm>
            <a:off x="8042147" y="723899"/>
            <a:ext cx="3703320" cy="5666666"/>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grpSp>
        <p:nvGrpSpPr>
          <p:cNvPr id="219" name="Google Shape;219;p16"/>
          <p:cNvGrpSpPr/>
          <p:nvPr/>
        </p:nvGrpSpPr>
        <p:grpSpPr>
          <a:xfrm>
            <a:off x="446534" y="453643"/>
            <a:ext cx="11298933" cy="98554"/>
            <a:chOff x="446534" y="453643"/>
            <a:chExt cx="11298933" cy="98554"/>
          </a:xfrm>
        </p:grpSpPr>
        <p:sp>
          <p:nvSpPr>
            <p:cNvPr id="220" name="Google Shape;220;p16"/>
            <p:cNvSpPr/>
            <p:nvPr/>
          </p:nvSpPr>
          <p:spPr>
            <a:xfrm>
              <a:off x="446534" y="457200"/>
              <a:ext cx="3703320" cy="94997"/>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221" name="Google Shape;221;p16"/>
            <p:cNvSpPr/>
            <p:nvPr/>
          </p:nvSpPr>
          <p:spPr>
            <a:xfrm>
              <a:off x="8042147" y="453643"/>
              <a:ext cx="3703320" cy="98554"/>
            </a:xfrm>
            <a:prstGeom prst="rect">
              <a:avLst/>
            </a:pr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222" name="Google Shape;222;p16"/>
            <p:cNvSpPr/>
            <p:nvPr/>
          </p:nvSpPr>
          <p:spPr>
            <a:xfrm>
              <a:off x="4241830" y="457200"/>
              <a:ext cx="3703320" cy="9144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grpSp>
      <p:sp>
        <p:nvSpPr>
          <p:cNvPr id="223" name="Google Shape;223;p16"/>
          <p:cNvSpPr txBox="1"/>
          <p:nvPr>
            <p:ph type="ctrTitle"/>
          </p:nvPr>
        </p:nvSpPr>
        <p:spPr>
          <a:xfrm>
            <a:off x="8296275" y="1419226"/>
            <a:ext cx="3081576" cy="1746762"/>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0B0F0"/>
              </a:buClr>
              <a:buSzPts val="3600"/>
              <a:buFont typeface="Gill Sans"/>
              <a:buNone/>
            </a:pPr>
            <a:r>
              <a:rPr b="1" lang="en-US">
                <a:solidFill>
                  <a:srgbClr val="00B0F0"/>
                </a:solidFill>
              </a:rPr>
              <a:t>THANK YOU</a:t>
            </a:r>
            <a:endParaRPr/>
          </a:p>
        </p:txBody>
      </p:sp>
      <p:pic>
        <p:nvPicPr>
          <p:cNvPr descr="Digital Numbers" id="224" name="Google Shape;224;p16"/>
          <p:cNvPicPr preferRelativeResize="0"/>
          <p:nvPr/>
        </p:nvPicPr>
        <p:blipFill rotWithShape="1">
          <a:blip r:embed="rId3">
            <a:alphaModFix/>
          </a:blip>
          <a:srcRect b="1" l="2189" r="9642" t="0"/>
          <a:stretch/>
        </p:blipFill>
        <p:spPr>
          <a:xfrm>
            <a:off x="446534" y="723899"/>
            <a:ext cx="7498616" cy="5676901"/>
          </a:xfrm>
          <a:prstGeom prst="rect">
            <a:avLst/>
          </a:prstGeom>
          <a:noFill/>
          <a:ln>
            <a:noFill/>
          </a:ln>
        </p:spPr>
      </p:pic>
      <p:sp>
        <p:nvSpPr>
          <p:cNvPr id="225" name="Google Shape;225;p16"/>
          <p:cNvSpPr txBox="1"/>
          <p:nvPr>
            <p:ph idx="1" type="subTitle"/>
          </p:nvPr>
        </p:nvSpPr>
        <p:spPr>
          <a:xfrm>
            <a:off x="581194" y="2495445"/>
            <a:ext cx="10993546" cy="59032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472"/>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ividend">
  <a:themeElements>
    <a:clrScheme name="Dividend">
      <a:dk1>
        <a:srgbClr val="000000"/>
      </a:dk1>
      <a:lt1>
        <a:srgbClr val="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2025-10-02T03:59:16Z</dcterms:created>
  <dc:creator>herminda herminda</dc:creator>
</cp:coreProperties>
</file>